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141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22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95536" y="836712"/>
            <a:ext cx="828092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1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МАОУ «Средняя школа №1» Петропавловск –Камчатского городского округа</a:t>
            </a:r>
          </a:p>
          <a:p>
            <a:pPr algn="ctr"/>
            <a:endParaRPr lang="ru-RU" sz="1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83768" y="6027003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2023 год</a:t>
            </a: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47663" y="2780928"/>
            <a:ext cx="672303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1F497D"/>
                </a:solidFill>
              </a:rPr>
              <a:t>«День полного освобождения</a:t>
            </a:r>
          </a:p>
          <a:p>
            <a:r>
              <a:rPr lang="ru-RU" sz="3200" b="1" dirty="0" smtClean="0">
                <a:solidFill>
                  <a:srgbClr val="1F497D"/>
                </a:solidFill>
              </a:rPr>
              <a:t>Ленинграда от фашистской </a:t>
            </a:r>
          </a:p>
          <a:p>
            <a:r>
              <a:rPr lang="ru-RU" sz="3200" b="1" dirty="0" smtClean="0">
                <a:solidFill>
                  <a:srgbClr val="1F497D"/>
                </a:solidFill>
              </a:rPr>
              <a:t>Блокады» </a:t>
            </a:r>
          </a:p>
          <a:p>
            <a:endParaRPr lang="ru-RU" sz="3200" b="1" dirty="0">
              <a:solidFill>
                <a:srgbClr val="1F497D"/>
              </a:solidFill>
            </a:endParaRPr>
          </a:p>
          <a:p>
            <a:pPr algn="r"/>
            <a:r>
              <a:rPr lang="ru-RU" sz="1600" b="1" dirty="0" smtClean="0">
                <a:solidFill>
                  <a:srgbClr val="1F497D"/>
                </a:solidFill>
              </a:rPr>
              <a:t>Подготовила и провела: </a:t>
            </a:r>
          </a:p>
          <a:p>
            <a:pPr algn="r"/>
            <a:r>
              <a:rPr lang="ru-RU" sz="1600" b="1" dirty="0" smtClean="0">
                <a:solidFill>
                  <a:srgbClr val="1F497D"/>
                </a:solidFill>
              </a:rPr>
              <a:t>Денисова Ирина Анатольевна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3474617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0" y="277744"/>
            <a:ext cx="4320480" cy="6891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/>
              <a:t>Даже в жутких условиях блокадной жизни, когда не хватало еды, воды, дров, теплой одежды, дети продолжали учиться. Опасен и тяжел был путь в школу. Ведь на улицах часто рвались снаряды, и идти приходилось через снежные заносы. В школах стоял такой мороз, что замерзали чернила. Ученики сидели в пальто, шапках и рукавицах. Руки мерзли, а мел выскакивал из пальцев. Ученики шатались от голода.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ea typeface="Calibri"/>
              <a:cs typeface="Times New Roman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0" y="3560504"/>
            <a:ext cx="4543440" cy="3033508"/>
          </a:xfrm>
          <a:prstGeom prst="rect">
            <a:avLst/>
          </a:prstGeom>
        </p:spPr>
      </p:pic>
      <p:pic>
        <p:nvPicPr>
          <p:cNvPr id="5" name="Содержимое 5" descr="Рисунок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359" y="288079"/>
            <a:ext cx="4533841" cy="3008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5425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93" y="-48888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7" y="3380112"/>
            <a:ext cx="4575056" cy="334908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364088" y="332657"/>
            <a:ext cx="3775118" cy="58796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заводах и фабриках работали женщины, старики и инвалиды, потому что все мужчины ушли на фронт. Но рабочих рук не хватало. Тогда на помощь пришли мальчишки.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Девочки не отставали от мальчишек. Они вместе с мамами и старшими сёстрами собирали посылки для бойцов. Вязали варежки, носки. Помогали в госпиталях. Разбирали письма на почтах. Каждый жил с одной мыслью “Всё для фронта – всё для Победы!”.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5598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23" y="-5118"/>
            <a:ext cx="925252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8100" y="198180"/>
            <a:ext cx="4275700" cy="3270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ru-RU" sz="2800" dirty="0"/>
              <a:t>872 дня жил Ленинград в осаде. 872 дня и ночи шли на Ладоге смертельные бои.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chemeClr val="tx2"/>
                </a:solidFill>
                <a:ea typeface="Calibri"/>
                <a:cs typeface="Times New Roman"/>
              </a:rPr>
              <a:t> </a:t>
            </a:r>
          </a:p>
          <a:p>
            <a:r>
              <a:rPr lang="ru-RU" dirty="0">
                <a:ea typeface="Calibri"/>
                <a:cs typeface="Times New Roman"/>
              </a:rPr>
              <a:t/>
            </a:r>
            <a:br>
              <a:rPr lang="ru-RU" dirty="0"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731592"/>
            <a:ext cx="6144669" cy="409644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012160" y="1124745"/>
            <a:ext cx="3240360" cy="1277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27 января 1944 года нашим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войскам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удалось добиться полного освобождения Ленинграда.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62820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9552" y="4437112"/>
            <a:ext cx="806489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За залпом залп, гремит салют. Ракеты в воздухе горячем. Цветами пёстрыми цветут. А ленинградцы тихо плачут. Ни успокаивать пока, не утешать людей не надо. Их радость слишком велика – Гремит салют над Ленинградом</a:t>
            </a:r>
          </a:p>
          <a:p>
            <a:endParaRPr lang="ru-RU" sz="2800" b="1" dirty="0">
              <a:solidFill>
                <a:schemeClr val="tx2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619" y="623333"/>
            <a:ext cx="4187295" cy="2791530"/>
          </a:xfrm>
          <a:prstGeom prst="rect">
            <a:avLst/>
          </a:prstGeom>
        </p:spPr>
      </p:pic>
      <p:pic>
        <p:nvPicPr>
          <p:cNvPr id="5" name="Содержимое 3" descr="0071-071-Blokada-snjat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793" y="615712"/>
            <a:ext cx="4384191" cy="2954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7246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004" y="-33282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1484784"/>
            <a:ext cx="8892480" cy="3422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27 </a:t>
            </a: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января 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2023 года отмечаются 80 –лейте прорыва блокады Ленинграда и 79 –я годовщина полного </a:t>
            </a: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освобождения города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 фашистской блокады. Невозможно вспоминать без содрогания об ужасах Великой Отечественной войны. Она навсегда останется чёрными страницами в истории нашей страны.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9081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29936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4046032"/>
            <a:ext cx="4877898" cy="240730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87344">
            <a:off x="427323" y="3961666"/>
            <a:ext cx="2987964" cy="201481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907704" y="1106071"/>
            <a:ext cx="7116528" cy="3356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Вопрос: Кто помнит в каком году началась Великая Отечественная Война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 А в каком году закончилась?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(22 июня 1941 года, а закончилась в 9 Мая 1945 года)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22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июня1941 года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нашу страну без предупреждения на рассвете напали фашисты. Началась Великая Отечественная Война – лютая , беспощадная. Гибли люди, разрушались города.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99428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55976" y="350232"/>
            <a:ext cx="460851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Вопрос: Как называется наша страна? </a:t>
            </a:r>
            <a:r>
              <a:rPr lang="ru-RU" sz="2000" dirty="0"/>
              <a:t>(Россия)</a:t>
            </a:r>
            <a:r>
              <a:rPr lang="ru-RU" sz="2000" b="1" dirty="0"/>
              <a:t>. Как называется столица нашей России? </a:t>
            </a:r>
            <a:r>
              <a:rPr lang="ru-RU" sz="2000" dirty="0"/>
              <a:t>(Москва). </a:t>
            </a:r>
          </a:p>
          <a:p>
            <a:r>
              <a:rPr lang="ru-RU" sz="2000" dirty="0"/>
              <a:t>Рядом с Москвой есть город Санкт – Петербург, раньше его называли Ленинград.</a:t>
            </a:r>
          </a:p>
          <a:p>
            <a:r>
              <a:rPr lang="ru-RU" sz="2000" dirty="0"/>
              <a:t>В сентябре 1941 года немцы хотели захватить Ленинград и думали, что им это легко удастся. Фашисты говорили, что Москва – это сердце России, а Ленинград ее душа. Как человек не может жить без души, так и страна потеряет свой боевой дух, когда лишится Ленинграда. Поэтому один из основных ударов они направили на э город Ленинград с целью стереть его с лица земли.</a:t>
            </a:r>
          </a:p>
          <a:p>
            <a:r>
              <a:rPr lang="ru-RU" sz="2000" dirty="0"/>
              <a:t> </a:t>
            </a:r>
          </a:p>
        </p:txBody>
      </p:sp>
      <p:pic>
        <p:nvPicPr>
          <p:cNvPr id="5" name="Рисунок 4" descr="1327644012_0_thumb[1].jpg"/>
          <p:cNvPicPr>
            <a:picLocks noChangeAspect="1"/>
          </p:cNvPicPr>
          <p:nvPr/>
        </p:nvPicPr>
        <p:blipFill>
          <a:blip r:embed="rId3" cstate="print"/>
          <a:srcRect t="4205" b="4205"/>
          <a:stretch>
            <a:fillRect/>
          </a:stretch>
        </p:blipFill>
        <p:spPr>
          <a:xfrm>
            <a:off x="0" y="3789039"/>
            <a:ext cx="4342729" cy="3217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8076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548680"/>
            <a:ext cx="29523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Но встретили яростное сопротивление - город превратился в крепость.  На защиту города поднялись все его жители.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4419">
            <a:off x="4357592" y="276181"/>
            <a:ext cx="4628632" cy="38444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00279">
            <a:off x="387124" y="2629877"/>
            <a:ext cx="5245212" cy="388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8991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3209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412268" y="43209"/>
            <a:ext cx="373173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Но, несмотря на героическое сопротивление наших войск, фашисты вышли к Неве, перерезав железную дорогу, связывавшую Ленинград со страной. Фашисты подошли так близко, что могли рассматривать город в бинокль. </a:t>
            </a:r>
          </a:p>
          <a:p>
            <a:r>
              <a:rPr lang="ru-RU" sz="2000" dirty="0"/>
              <a:t>Ленинград оказался в блокадном кольце. 8 </a:t>
            </a:r>
            <a:r>
              <a:rPr lang="ru-RU" sz="2000" dirty="0" smtClean="0"/>
              <a:t>сентября </a:t>
            </a:r>
            <a:r>
              <a:rPr lang="ru-RU" sz="2000" dirty="0"/>
              <a:t>1941 года замкнулось блокадное кольцо, Город был окружен со всех сторон, так, что в него было не попасть нашим людям и не выйти из него. В Ленинграде оставалось около 2,9 мил. человек, из них четыреста тысяч детей.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283569"/>
            <a:ext cx="5040560" cy="361764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27376" y="3666531"/>
            <a:ext cx="5797152" cy="587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chemeClr val="tx2"/>
                </a:solidFill>
                <a:ea typeface="Calibri"/>
                <a:cs typeface="Times New Roman"/>
              </a:rPr>
              <a:t>.</a:t>
            </a:r>
            <a:r>
              <a:rPr lang="ru-RU" dirty="0">
                <a:ea typeface="Calibri"/>
                <a:cs typeface="Times New Roman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164396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8" y="-14848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27663" y="1484784"/>
            <a:ext cx="476481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Днём и ночью немцы бомбили и обстреливали Ленинград: гибли взрослые и невинные дети.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038460"/>
            <a:ext cx="3744416" cy="5627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8748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9" y="-26145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04048" y="0"/>
            <a:ext cx="4139952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Продовольствие в Ленинграде закончилось. А в городе очень много людей. Чем их кормить? Далеко за кольцом блокады есть продовольствие – мука, мясо, масло. Как их доставить? Только одна дорога связывала блокадный город с Большой землёй. Эта дорога шла по воде. Только </a:t>
            </a:r>
            <a:r>
              <a:rPr lang="ru-RU" sz="2000" dirty="0" err="1"/>
              <a:t>военно</a:t>
            </a:r>
            <a:r>
              <a:rPr lang="ru-RU" sz="2000" dirty="0"/>
              <a:t> - автомобильная дорога, проложенная по льду Ладожского озера, помогла выжить людям. Много трудностей подстерегало шоферов. Днем и ночью налетали на колонны с грузом вражеские бомбардировщики, вражеская артиллерия вела прицельный огонь. Часто лед трескался и машины тонули, погибали люди.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256" y="15026"/>
            <a:ext cx="2934072" cy="2391665"/>
          </a:xfrm>
          <a:prstGeom prst="rect">
            <a:avLst/>
          </a:prstGeom>
        </p:spPr>
      </p:pic>
      <p:pic>
        <p:nvPicPr>
          <p:cNvPr id="5" name="Содержимое 5" descr="Рисунок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437112"/>
            <a:ext cx="3310847" cy="2394743"/>
          </a:xfrm>
          <a:prstGeom prst="rect">
            <a:avLst/>
          </a:prstGeom>
        </p:spPr>
      </p:pic>
      <p:pic>
        <p:nvPicPr>
          <p:cNvPr id="6" name="Содержимое 7" descr="1245433850_13.jpg"/>
          <p:cNvPicPr>
            <a:picLocks noChangeAspect="1"/>
          </p:cNvPicPr>
          <p:nvPr/>
        </p:nvPicPr>
        <p:blipFill rotWithShape="1">
          <a:blip r:embed="rId5" cstate="print"/>
          <a:srcRect l="-4998" t="50001" r="22022" b="8822"/>
          <a:stretch/>
        </p:blipFill>
        <p:spPr>
          <a:xfrm>
            <a:off x="1860779" y="2468297"/>
            <a:ext cx="3331364" cy="1680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497004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02" y="-205917"/>
            <a:ext cx="9144000" cy="7029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91622" y="476672"/>
            <a:ext cx="293676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Хлеб был почти единственным питанием ленинградцев они стояли в огромных очередях, чтобы получить дневную норму хлеба. Людям давали по карточке (талонам), который они могли обменять на 125 граммов хлеба на целый день. 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4653136"/>
            <a:ext cx="4248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  <a:ea typeface="Calibri"/>
                <a:cs typeface="Times New Roman"/>
              </a:rPr>
              <a:t>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74" y="4870246"/>
            <a:ext cx="2791950" cy="186057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8954" y="4470954"/>
            <a:ext cx="3641687" cy="2352529"/>
          </a:xfrm>
          <a:prstGeom prst="rect">
            <a:avLst/>
          </a:prstGeom>
        </p:spPr>
      </p:pic>
      <p:pic>
        <p:nvPicPr>
          <p:cNvPr id="8" name="Содержимое 3" descr="x1-037_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5219" y="366654"/>
            <a:ext cx="3882138" cy="2456046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9" name="Picture 2" descr="E:\блокада фото\blokhleb.jpg"/>
          <p:cNvPicPr>
            <a:picLocks noChangeAspect="1" noChangeArrowheads="1"/>
          </p:cNvPicPr>
          <p:nvPr/>
        </p:nvPicPr>
        <p:blipFill rotWithShape="1">
          <a:blip r:embed="rId6" cstate="print"/>
          <a:srcRect l="5602" t="25820"/>
          <a:stretch/>
        </p:blipFill>
        <p:spPr bwMode="auto">
          <a:xfrm>
            <a:off x="1918502" y="2994575"/>
            <a:ext cx="2998361" cy="17671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844282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</TotalTime>
  <Words>543</Words>
  <Application>Microsoft Office PowerPoint</Application>
  <PresentationFormat>Экран (4:3)</PresentationFormat>
  <Paragraphs>34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я компуктэр</cp:lastModifiedBy>
  <cp:revision>37</cp:revision>
  <dcterms:modified xsi:type="dcterms:W3CDTF">2023-01-20T10:09:37Z</dcterms:modified>
</cp:coreProperties>
</file>