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Учитель</a:t>
            </a:r>
            <a:r>
              <a:rPr lang="ru-RU" smtClean="0"/>
              <a:t>: Вострикова Ю.В.</a:t>
            </a:r>
            <a:endParaRPr lang="ru-RU" dirty="0"/>
          </a:p>
        </p:txBody>
      </p:sp>
      <p:pic>
        <p:nvPicPr>
          <p:cNvPr id="3074" name="Picture 2" descr="C:\Users\Учитель\Desktop\22-23 уч год\ОДНКНР\Духовный мир человека\slide-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148"/>
          <a:stretch/>
        </p:blipFill>
        <p:spPr bwMode="auto">
          <a:xfrm>
            <a:off x="107504" y="1052736"/>
            <a:ext cx="8856984" cy="2643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88298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Учитель\Desktop\22-23 уч год\ОДНКНР\Духовный мир человека\slide-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7992888" cy="5986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73320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Учитель\Desktop\22-23 уч год\ОДНКНР\Духовный мир человека\slide-1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8267682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08420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Учитель\Desktop\22-23 уч год\ОДНКНР\Духовный мир человека\slide-1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7979275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61486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Учитель\Desktop\22-23 уч год\ОДНКНР\Духовный мир человека\slide-1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6632"/>
            <a:ext cx="8171546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45639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Учитель\Desktop\22-23 уч год\ОДНКНР\Духовный мир человека\slide-1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7979275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96309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Учитель\Desktop\22-23 уч год\ОДНКНР\Духовный мир человека\slide-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7704856" cy="5770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10554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Учитель\Desktop\22-23 уч год\ОДНКНР\Духовный мир человека\slide-1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7690867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09876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C:\Users\Учитель\Desktop\22-23 уч год\ОДНКНР\Духовный мир человека\slide-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7848872" cy="5878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82226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C:\Users\Учитель\Desktop\22-23 уч год\ОДНКНР\Духовный мир человека\slide-1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7992888" cy="5986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0675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Учитель\Desktop\22-23 уч год\ОДНКНР\Духовный мир человека\slide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8844980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40267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Учитель\Desktop\22-23 уч год\ОДНКНР\Духовный мир человека\slide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6632"/>
            <a:ext cx="9000700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15127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Учитель\Desktop\22-23 уч год\ОДНКНР\Духовный мир человека\slide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7979710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62631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Учитель\Desktop\22-23 уч год\ОДНКНР\Духовный мир человека\slide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364274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61563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Учитель\Desktop\22-23 уч год\ОДНКНР\Духовный мир человека\slide-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7979710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01676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Учитель\Desktop\22-23 уч год\ОДНКНР\Духовный мир человека\slide-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352928" cy="6256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82304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44" name="Picture 20" descr="C:\Users\Учитель\Desktop\22-23 уч год\ОДНКНР\Духовный мир человека\slide-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352928" cy="6256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73781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Учитель\Desktop\22-23 уч год\ОДНКНР\Духовный мир человека\slide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60648"/>
            <a:ext cx="7883569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1478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5</Words>
  <Application>Microsoft Office PowerPoint</Application>
  <PresentationFormat>Экран (4:3)</PresentationFormat>
  <Paragraphs>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Вострикова ЮВ</cp:lastModifiedBy>
  <cp:revision>4</cp:revision>
  <dcterms:created xsi:type="dcterms:W3CDTF">2023-01-19T03:34:14Z</dcterms:created>
  <dcterms:modified xsi:type="dcterms:W3CDTF">2023-02-06T06:20:17Z</dcterms:modified>
</cp:coreProperties>
</file>