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7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0386" y="1844824"/>
            <a:ext cx="7538346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Экскурсия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 в мини – музей детского сада 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«Русская изба»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     Подготовила:  Колесник Н.И.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    Воспитатель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    МКДОУ ЦРР – детский сад №21 </a:t>
            </a:r>
            <a:r>
              <a:rPr lang="ru-RU" dirty="0" err="1" smtClean="0">
                <a:solidFill>
                  <a:srgbClr val="0070C0"/>
                </a:solidFill>
              </a:rPr>
              <a:t>гРоссоши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8568" y="1401915"/>
            <a:ext cx="4496815" cy="27880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83010" y="1532114"/>
            <a:ext cx="4495692" cy="25288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157192"/>
            <a:ext cx="7677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старину люди стирали с помощью досок для стирки, а рубель служил для </a:t>
            </a:r>
          </a:p>
          <a:p>
            <a:r>
              <a:rPr lang="ru-RU" dirty="0"/>
              <a:t>г</a:t>
            </a:r>
            <a:r>
              <a:rPr lang="ru-RU" dirty="0" smtClean="0"/>
              <a:t>лажки. Затем его сменили железные утюги, внутрь которых помещали </a:t>
            </a:r>
          </a:p>
          <a:p>
            <a:r>
              <a:rPr lang="ru-RU" dirty="0" smtClean="0"/>
              <a:t>горячие угли.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3799" y="44371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Изба - начало и основа.</a:t>
            </a:r>
            <a:br>
              <a:rPr lang="ru-RU" dirty="0"/>
            </a:br>
            <a:r>
              <a:rPr lang="ru-RU" dirty="0"/>
              <a:t>Ведь все всегда идет из дома.</a:t>
            </a:r>
            <a:br>
              <a:rPr lang="ru-RU" dirty="0"/>
            </a:br>
            <a:r>
              <a:rPr lang="ru-RU" dirty="0"/>
              <a:t>Изба! В ней все так интересно.</a:t>
            </a:r>
            <a:br>
              <a:rPr lang="ru-RU" dirty="0"/>
            </a:br>
            <a:r>
              <a:rPr lang="ru-RU" dirty="0"/>
              <a:t>И побывать в ней так чудесно!</a:t>
            </a:r>
          </a:p>
          <a:p>
            <a:r>
              <a:rPr lang="ru-RU" b="1" dirty="0"/>
              <a:t>Приходите </a:t>
            </a:r>
            <a:r>
              <a:rPr lang="ru-RU" b="1" dirty="0" smtClean="0"/>
              <a:t>,гости, </a:t>
            </a:r>
            <a:r>
              <a:rPr lang="ru-RU" b="1" dirty="0"/>
              <a:t>к нам, </a:t>
            </a:r>
            <a:endParaRPr lang="ru-RU" b="1" dirty="0" smtClean="0"/>
          </a:p>
          <a:p>
            <a:r>
              <a:rPr lang="ru-RU" b="1" dirty="0"/>
              <a:t>О</a:t>
            </a:r>
            <a:r>
              <a:rPr lang="ru-RU" b="1" dirty="0" smtClean="0"/>
              <a:t>чень </a:t>
            </a:r>
            <a:r>
              <a:rPr lang="ru-RU" b="1" dirty="0"/>
              <a:t>рады мы гостям!!!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331638" y="791706"/>
            <a:ext cx="6480721" cy="364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8458" y="1268760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Цель</a:t>
            </a:r>
            <a:r>
              <a:rPr lang="ru-RU" sz="2800" dirty="0" smtClean="0"/>
              <a:t>: способствовать приобщению детей к истокам народной культуры.</a:t>
            </a:r>
          </a:p>
          <a:p>
            <a:r>
              <a:rPr lang="ru-RU" sz="2800" b="1" dirty="0" smtClean="0"/>
              <a:t>Задачи</a:t>
            </a:r>
            <a:r>
              <a:rPr lang="ru-RU" sz="2800" b="1" dirty="0"/>
              <a:t>:</a:t>
            </a:r>
            <a:endParaRPr lang="ru-RU" sz="2800" dirty="0"/>
          </a:p>
          <a:p>
            <a:pPr lvl="0"/>
            <a:r>
              <a:rPr lang="ru-RU" sz="2800" dirty="0"/>
              <a:t>развивать способность и потребность осваивать окружающий мир путём изучения культурного наследия;</a:t>
            </a:r>
          </a:p>
          <a:p>
            <a:r>
              <a:rPr lang="ru-RU" sz="2800" dirty="0"/>
              <a:t>способствовать </a:t>
            </a:r>
            <a:r>
              <a:rPr lang="ru-RU" sz="2800" dirty="0" smtClean="0"/>
              <a:t>эстетическому </a:t>
            </a:r>
            <a:r>
              <a:rPr lang="ru-RU" sz="2800" dirty="0"/>
              <a:t>созерцанию и сопереживанию.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5237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43" y="942930"/>
            <a:ext cx="5955848" cy="33501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23950" y="459757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Открываем мы свой дом,</a:t>
            </a:r>
            <a:br>
              <a:rPr lang="ru-RU" dirty="0"/>
            </a:br>
            <a:r>
              <a:rPr lang="ru-RU" dirty="0"/>
              <a:t>Пахнет в доме стариной.</a:t>
            </a:r>
            <a:br>
              <a:rPr lang="ru-RU" dirty="0"/>
            </a:br>
            <a:r>
              <a:rPr lang="ru-RU" dirty="0"/>
              <a:t>Всех гостей мы приглашаем.</a:t>
            </a:r>
            <a:br>
              <a:rPr lang="ru-RU" dirty="0"/>
            </a:br>
            <a:r>
              <a:rPr lang="ru-RU" dirty="0"/>
              <a:t>Проходите, проходите!</a:t>
            </a:r>
            <a:br>
              <a:rPr lang="ru-RU" dirty="0"/>
            </a:br>
            <a:r>
              <a:rPr lang="ru-RU" dirty="0"/>
              <a:t>На убранство поглядите.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333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7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86" y="857250"/>
            <a:ext cx="7388314" cy="41559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5654343"/>
            <a:ext cx="496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 самовару приглашаем, сладким чаем угощаем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2180" y="1973407"/>
            <a:ext cx="5085839" cy="28607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2803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стародавние времена большинство предметов изготавливали из дерева и глины. Украшали их росписью и резьбой. У хорошей хозяйки и посуда красавица!</a:t>
            </a:r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15256" y="1304765"/>
            <a:ext cx="4809829" cy="4248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967335"/>
            <a:ext cx="288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каждой избе стояла печь,</a:t>
            </a:r>
          </a:p>
          <a:p>
            <a:r>
              <a:rPr lang="ru-RU" dirty="0" smtClean="0"/>
              <a:t>В которой  готовили еду.</a:t>
            </a:r>
          </a:p>
          <a:p>
            <a:r>
              <a:rPr lang="ru-RU" dirty="0" smtClean="0"/>
              <a:t>Топилась печь дровами.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1797"/>
            <a:ext cx="4309725" cy="24242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463" y="3501008"/>
            <a:ext cx="4307972" cy="24232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3933056"/>
            <a:ext cx="35779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Посуду отправляли в раскаленную</a:t>
            </a:r>
          </a:p>
          <a:p>
            <a:r>
              <a:rPr lang="ru-RU" dirty="0"/>
              <a:t>п</a:t>
            </a:r>
            <a:r>
              <a:rPr lang="ru-RU" dirty="0" smtClean="0"/>
              <a:t>ечь с помощь ухвата.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49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81459" y="1967099"/>
            <a:ext cx="5197872" cy="29238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1920" y="1772816"/>
            <a:ext cx="4572000" cy="37138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Девочек очень рано с 8-9 лет начинали учить рукоделию.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О пряхах в народе складывались поговорки: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У ленивой пряхи и для себя нет рубахи.</a:t>
            </a:r>
            <a:endParaRPr lang="ru-RU" sz="2000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Будешь хорошо прясть - хорошо оденешься.</a:t>
            </a:r>
            <a:endParaRPr lang="ru-RU" sz="2000" dirty="0">
              <a:solidFill>
                <a:srgbClr val="333333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Из пряжи вязали носки, варежки, тёплые вещи.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фото экс музей\рам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1560" y="1035564"/>
            <a:ext cx="4220879" cy="39644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1032" y="5544330"/>
            <a:ext cx="472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В ступе измельчали семена и готовили крупы.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00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197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*</cp:lastModifiedBy>
  <cp:revision>8</cp:revision>
  <dcterms:created xsi:type="dcterms:W3CDTF">2021-09-20T12:56:40Z</dcterms:created>
  <dcterms:modified xsi:type="dcterms:W3CDTF">2021-09-20T14:15:06Z</dcterms:modified>
</cp:coreProperties>
</file>