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4869160"/>
            <a:ext cx="8568952" cy="165618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Учитель-логопед: Вострикова Ю.В.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Учитель\Desktop\22-23 уч год\вуд 22-23\кот Василий продает молоко\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7782688" cy="434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332026"/>
            <a:ext cx="8280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Кот Василий продает молоко</a:t>
            </a:r>
          </a:p>
        </p:txBody>
      </p:sp>
    </p:spTree>
    <p:extLst>
      <p:ext uri="{BB962C8B-B14F-4D97-AF65-F5344CB8AC3E}">
        <p14:creationId xmlns:p14="http://schemas.microsoft.com/office/powerpoint/2010/main" val="43279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22-23 уч год\вуд 22-23\кот Василий продает молоко\Рисунок2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39477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04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1" r="522" b="3195"/>
          <a:stretch/>
        </p:blipFill>
        <p:spPr bwMode="auto">
          <a:xfrm>
            <a:off x="971600" y="692696"/>
            <a:ext cx="7332765" cy="473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0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8" t="1154" b="1383"/>
          <a:stretch/>
        </p:blipFill>
        <p:spPr bwMode="auto">
          <a:xfrm>
            <a:off x="1213502" y="401653"/>
            <a:ext cx="5950785" cy="582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842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6631" y="548680"/>
            <a:ext cx="7981471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64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22" r="2076"/>
          <a:stretch/>
        </p:blipFill>
        <p:spPr bwMode="auto">
          <a:xfrm>
            <a:off x="1259632" y="367469"/>
            <a:ext cx="5782103" cy="5941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01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</TotalTime>
  <Words>4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 Учитель-логопед: Вострикова Ю.В.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Вострикова ЮВ</cp:lastModifiedBy>
  <cp:revision>15</cp:revision>
  <dcterms:created xsi:type="dcterms:W3CDTF">2023-02-06T04:45:15Z</dcterms:created>
  <dcterms:modified xsi:type="dcterms:W3CDTF">2023-02-06T05:37:59Z</dcterms:modified>
</cp:coreProperties>
</file>