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869160"/>
            <a:ext cx="3816424" cy="88211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Вострикова Ю.В.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175351" cy="1793167"/>
          </a:xfrm>
        </p:spPr>
        <p:txBody>
          <a:bodyPr/>
          <a:lstStyle/>
          <a:p>
            <a:pPr algn="ctr"/>
            <a:r>
              <a:rPr lang="ru-RU" dirty="0" err="1" smtClean="0"/>
              <a:t>Квест</a:t>
            </a:r>
            <a:r>
              <a:rPr lang="ru-RU" dirty="0" smtClean="0"/>
              <a:t>-игра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i="1" dirty="0" smtClean="0">
                <a:effectLst/>
              </a:rPr>
              <a:t>Человек </a:t>
            </a:r>
            <a:r>
              <a:rPr lang="ru-RU" i="1" dirty="0">
                <a:effectLst/>
              </a:rPr>
              <a:t>и </a:t>
            </a:r>
            <a:r>
              <a:rPr lang="ru-RU" i="1" dirty="0" smtClean="0">
                <a:effectLst/>
              </a:rPr>
              <a:t>закон»</a:t>
            </a:r>
            <a:br>
              <a:rPr lang="ru-RU" i="1" dirty="0" smtClean="0">
                <a:effectLst/>
              </a:rPr>
            </a:br>
            <a:r>
              <a:rPr lang="ru-RU" i="1" dirty="0" smtClean="0">
                <a:effectLst/>
              </a:rPr>
              <a:t>Предмет: ОДНКНР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92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340768"/>
            <a:ext cx="6500192" cy="2865472"/>
          </a:xfrm>
        </p:spPr>
        <p:txBody>
          <a:bodyPr>
            <a:normAutofit fontScale="25000" lnSpcReduction="20000"/>
          </a:bodyPr>
          <a:lstStyle/>
          <a:p>
            <a:r>
              <a:rPr lang="ru-RU" sz="12300" b="1" dirty="0" smtClean="0"/>
              <a:t>1.</a:t>
            </a:r>
            <a:r>
              <a:rPr lang="ru-RU" sz="12300" b="1" dirty="0"/>
              <a:t>  </a:t>
            </a:r>
            <a:r>
              <a:rPr lang="ru-RU" sz="12300" b="1" dirty="0" smtClean="0"/>
              <a:t>ГОУСАРДТСОВ</a:t>
            </a:r>
            <a:r>
              <a:rPr lang="ru-RU" sz="12300" b="1" dirty="0"/>
              <a:t> </a:t>
            </a:r>
            <a:endParaRPr lang="ru-RU" sz="12300" b="1" dirty="0" smtClean="0"/>
          </a:p>
          <a:p>
            <a:r>
              <a:rPr lang="ru-RU" sz="12300" b="1" dirty="0" smtClean="0"/>
              <a:t>2.</a:t>
            </a:r>
            <a:r>
              <a:rPr lang="ru-RU" sz="12300" b="1" dirty="0"/>
              <a:t> </a:t>
            </a:r>
            <a:r>
              <a:rPr lang="ru-RU" sz="12300" b="1" dirty="0" smtClean="0"/>
              <a:t> ИЖЗНЬ</a:t>
            </a:r>
          </a:p>
          <a:p>
            <a:r>
              <a:rPr lang="ru-RU" sz="12300" b="1" dirty="0" smtClean="0"/>
              <a:t>3.</a:t>
            </a:r>
            <a:r>
              <a:rPr lang="ru-RU" sz="12300" b="1" dirty="0"/>
              <a:t>  </a:t>
            </a:r>
            <a:r>
              <a:rPr lang="ru-RU" sz="12300" b="1" dirty="0" smtClean="0"/>
              <a:t>РБОАЗОАВИНЕ</a:t>
            </a:r>
            <a:r>
              <a:rPr lang="ru-RU" sz="12300" b="1" dirty="0"/>
              <a:t> </a:t>
            </a:r>
            <a:endParaRPr lang="ru-RU" sz="12300" b="1" dirty="0" smtClean="0"/>
          </a:p>
          <a:p>
            <a:r>
              <a:rPr lang="ru-RU" sz="12300" b="1" dirty="0" smtClean="0"/>
              <a:t>4.</a:t>
            </a:r>
            <a:r>
              <a:rPr lang="ru-RU" sz="12300" b="1" dirty="0"/>
              <a:t>  </a:t>
            </a:r>
            <a:r>
              <a:rPr lang="ru-RU" sz="12300" b="1" dirty="0" smtClean="0"/>
              <a:t>КЗАОН</a:t>
            </a:r>
            <a:r>
              <a:rPr lang="ru-RU" sz="12300" b="1" dirty="0"/>
              <a:t> </a:t>
            </a:r>
          </a:p>
          <a:p>
            <a:r>
              <a:rPr lang="ru-RU" sz="12300" b="1" dirty="0" smtClean="0"/>
              <a:t>5.</a:t>
            </a:r>
            <a:r>
              <a:rPr lang="ru-RU" sz="12300" b="1" dirty="0"/>
              <a:t>  </a:t>
            </a:r>
            <a:r>
              <a:rPr lang="ru-RU" sz="12300" b="1" dirty="0" smtClean="0"/>
              <a:t>ЕТУПЕЛРИНЕПС</a:t>
            </a:r>
            <a:r>
              <a:rPr lang="ru-RU" sz="12300" b="1" dirty="0"/>
              <a:t> </a:t>
            </a:r>
            <a:endParaRPr lang="ru-RU" sz="12300" b="1" i="1" dirty="0" smtClean="0"/>
          </a:p>
          <a:p>
            <a:r>
              <a:rPr lang="ru-RU" sz="12300" b="1" dirty="0" smtClean="0"/>
              <a:t>6.</a:t>
            </a:r>
            <a:r>
              <a:rPr lang="ru-RU" sz="12300" b="1" dirty="0"/>
              <a:t>  </a:t>
            </a:r>
            <a:r>
              <a:rPr lang="ru-RU" sz="12300" b="1" dirty="0" smtClean="0"/>
              <a:t>АВНАШЕПОРИНЕРУ</a:t>
            </a:r>
            <a:r>
              <a:rPr lang="ru-RU" sz="12300" b="1" dirty="0"/>
              <a:t> </a:t>
            </a:r>
            <a:endParaRPr lang="ru-RU" sz="12300" b="1" dirty="0" smtClean="0"/>
          </a:p>
          <a:p>
            <a:r>
              <a:rPr lang="ru-RU" sz="12300" b="1" dirty="0" smtClean="0"/>
              <a:t>7.</a:t>
            </a:r>
            <a:r>
              <a:rPr lang="ru-RU" sz="12300" b="1" dirty="0"/>
              <a:t>  </a:t>
            </a:r>
            <a:r>
              <a:rPr lang="ru-RU" sz="12300" b="1" dirty="0" smtClean="0"/>
              <a:t>СТУЦИКОНЯИТ</a:t>
            </a:r>
            <a:r>
              <a:rPr lang="ru-RU" sz="12300" b="1" dirty="0"/>
              <a:t> </a:t>
            </a:r>
            <a:endParaRPr lang="ru-RU" sz="12300" b="1" dirty="0" smtClean="0"/>
          </a:p>
          <a:p>
            <a:r>
              <a:rPr lang="ru-RU" sz="12300" b="1" dirty="0" smtClean="0"/>
              <a:t>8.</a:t>
            </a:r>
            <a:r>
              <a:rPr lang="ru-RU" sz="12300" b="1" dirty="0"/>
              <a:t>  </a:t>
            </a:r>
            <a:r>
              <a:rPr lang="ru-RU" sz="12300" b="1" dirty="0" smtClean="0"/>
              <a:t>СТЕВТНСТЕОНВОТЬ</a:t>
            </a:r>
            <a:r>
              <a:rPr lang="ru-RU" sz="12300" b="1" dirty="0"/>
              <a:t> </a:t>
            </a:r>
            <a:endParaRPr lang="ru-RU" sz="12300" b="1" dirty="0" smtClean="0"/>
          </a:p>
          <a:p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70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132856"/>
            <a:ext cx="6400800" cy="3474720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«ДЕТЕКТИВ»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1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916832"/>
            <a:ext cx="7317432" cy="3474720"/>
          </a:xfrm>
        </p:spPr>
        <p:txBody>
          <a:bodyPr/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«СИТУАЦИЯ»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46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68760"/>
            <a:ext cx="7848872" cy="1143000"/>
          </a:xfrm>
        </p:spPr>
        <p:txBody>
          <a:bodyPr/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4800" i="1" dirty="0">
                <a:solidFill>
                  <a:srgbClr val="181818"/>
                </a:solidFill>
                <a:effectLst/>
                <a:latin typeface="Arial"/>
                <a:ea typeface="Times New Roman"/>
                <a:cs typeface="Times New Roman"/>
              </a:rPr>
              <a:t>Станция «СОБЕРИ ПОСЛОВИЦУ»</a:t>
            </a: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01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731520"/>
            <a:ext cx="7436296" cy="3474720"/>
          </a:xfrm>
        </p:spPr>
        <p:txBody>
          <a:bodyPr>
            <a:normAutofit fontScale="25000" lnSpcReduction="20000"/>
          </a:bodyPr>
          <a:lstStyle/>
          <a:p>
            <a:pPr marL="45720" indent="0" algn="ctr">
              <a:buNone/>
            </a:pPr>
            <a:r>
              <a:rPr lang="ru-RU" dirty="0"/>
              <a:t>                             </a:t>
            </a:r>
            <a:r>
              <a:rPr lang="ru-RU" sz="9800" dirty="0"/>
              <a:t>  </a:t>
            </a: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воровством добывают деньги, а трудом</a:t>
            </a:r>
            <a:r>
              <a:rPr lang="ru-RU" sz="9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 algn="ctr">
              <a:buNone/>
            </a:pPr>
            <a:r>
              <a:rPr lang="ru-RU" sz="9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 </a:t>
            </a: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воровать, да тяжело отвечать.</a:t>
            </a:r>
          </a:p>
          <a:p>
            <a:pPr marL="45720" indent="0" algn="ctr">
              <a:buNone/>
            </a:pP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Хоть с умом воровать, а беды не миновать.</a:t>
            </a:r>
          </a:p>
          <a:p>
            <a:pPr marL="45720" indent="0" algn="ctr">
              <a:buNone/>
            </a:pP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</a:t>
            </a:r>
            <a:r>
              <a:rPr lang="ru-RU" sz="9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Незнанием </a:t>
            </a: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закона никто не </a:t>
            </a:r>
            <a:r>
              <a:rPr lang="ru-RU" sz="9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отговаривайся!</a:t>
            </a:r>
          </a:p>
          <a:p>
            <a:pPr marL="45720" indent="0" algn="ctr">
              <a:buNone/>
            </a:pPr>
            <a:r>
              <a:rPr lang="ru-RU" sz="9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 Шила в мешке не утаишь.</a:t>
            </a:r>
          </a:p>
          <a:p>
            <a:pPr marL="45720" indent="0" algn="ctr">
              <a:buNone/>
            </a:pP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Каков грех, такова и расплата.</a:t>
            </a:r>
          </a:p>
          <a:p>
            <a:pPr marL="45720" indent="0" algn="ctr">
              <a:buNone/>
            </a:pP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</a:t>
            </a:r>
            <a:r>
              <a:rPr lang="ru-RU" sz="9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украл, а навек вором стал.</a:t>
            </a:r>
          </a:p>
          <a:p>
            <a:pPr marL="45720" indent="0" algn="ctr">
              <a:buNone/>
            </a:pP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</a:t>
            </a:r>
            <a:r>
              <a:rPr lang="ru-RU" sz="9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</a:t>
            </a: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кошка, чье мясо съела.</a:t>
            </a:r>
          </a:p>
          <a:p>
            <a:pPr marL="45720" indent="0" algn="ctr">
              <a:buNone/>
            </a:pP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9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Дуракам </a:t>
            </a: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не писан.</a:t>
            </a:r>
          </a:p>
          <a:p>
            <a:pPr marL="45720" indent="0" algn="ctr">
              <a:buNone/>
            </a:pP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Меч правосудия не имеет ножен.</a:t>
            </a:r>
          </a:p>
          <a:p>
            <a:pPr marL="45720" indent="0" algn="ctr">
              <a:buNone/>
            </a:pP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lang="ru-RU" sz="9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9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худые слова летит и голова.</a:t>
            </a:r>
          </a:p>
          <a:p>
            <a:pPr marL="45720" indent="0">
              <a:buNone/>
            </a:pPr>
            <a:endParaRPr lang="ru-RU" sz="9800" dirty="0"/>
          </a:p>
        </p:txBody>
      </p:sp>
    </p:spTree>
    <p:extLst>
      <p:ext uri="{BB962C8B-B14F-4D97-AF65-F5344CB8AC3E}">
        <p14:creationId xmlns:p14="http://schemas.microsoft.com/office/powerpoint/2010/main" val="421117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6512511" cy="1143000"/>
          </a:xfrm>
        </p:spPr>
        <p:txBody>
          <a:bodyPr/>
          <a:lstStyle/>
          <a:p>
            <a:pPr algn="ctr"/>
            <a:r>
              <a:rPr lang="ru-RU" sz="4800" i="1" dirty="0">
                <a:effectLst/>
              </a:rPr>
              <a:t>Станция «ЮРИДИЧЕСКАЯ КОНСУЛЬТАЦИЯ»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2967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712968" cy="1143000"/>
          </a:xfrm>
        </p:spPr>
        <p:txBody>
          <a:bodyPr/>
          <a:lstStyle/>
          <a:p>
            <a:pPr algn="just"/>
            <a:r>
              <a:rPr lang="ru-RU" sz="1400" dirty="0">
                <a:effectLst/>
              </a:rPr>
              <a:t>1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x-none" sz="18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из сказок личность, во всех отношениях серая, осуществляет коварный план убийства двух лиц и лишь благодаря своевременному вмешательству общественности все заканчивается благополучно?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18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18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2.  </a:t>
            </a:r>
            <a:r>
              <a:rPr lang="x-none" sz="18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сказке лицо, имеющее весьма дурную репутацию, под вывеской милой и обаятельной личности совершило покушение на семь несовершеннолетних душ, но было разоблачено и жестоко наказано? </a:t>
            </a:r>
            <a:r>
              <a:rPr lang="x-none" sz="18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18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3.  </a:t>
            </a:r>
            <a:r>
              <a:rPr lang="x-none" sz="18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сказке речь идет о некоем спортсмене, который, не имея достаточной физической подготовки, отправился на соревнования по бегу с препятствиями? Хитрость и незаурядная выдержка позволили подойти ему к самому финишу. Но финал трагичен - проявив преступную самонадеянность и грубо нарушив правила техники безопасности, он погибает</a:t>
            </a:r>
            <a:r>
              <a:rPr lang="x-none" sz="18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x-none" sz="18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сказке невеста была украдена накануне свадьбы у одного жениха, убежала от другого и вышла замуж за третьего?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x-none" sz="18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сказке один долго-долго-долгожитель, не пользующийся успехом среди женщин, совершает похищение молодой и красивой девушки с целью вступления с ней в брак, а другой персонаж, не имеющий достаточного жизненного опыта, раскрывает секрет долголетия и возвращает себе законную жену? 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18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900">
                <a:effectLst/>
              </a:rPr>
              <a:t> </a:t>
            </a:r>
            <a:r>
              <a:rPr lang="ru-RU" sz="900" dirty="0">
                <a:effectLst/>
              </a:rPr>
              <a:t/>
            </a:r>
            <a:br>
              <a:rPr lang="ru-RU" sz="900" dirty="0">
                <a:effectLst/>
              </a:rPr>
            </a:br>
            <a:r>
              <a:rPr lang="ru-RU" sz="900" dirty="0">
                <a:effectLst/>
              </a:rPr>
              <a:t/>
            </a:r>
            <a:br>
              <a:rPr lang="ru-RU" sz="900" dirty="0">
                <a:effectLst/>
              </a:rPr>
            </a:br>
            <a:endParaRPr lang="ru-RU" sz="9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755576" y="116632"/>
            <a:ext cx="75334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По описанию правонарушения назвать сказку.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54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280920" cy="3474720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6. </a:t>
            </a:r>
            <a:r>
              <a:rPr lang="x-non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сказку, где две невестки царя посягают на имущество третьей, крадут одеяние невесты младшего сын царя и сжигают </a:t>
            </a:r>
            <a:r>
              <a:rPr lang="x-non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x-none" sz="1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 </a:t>
            </a:r>
            <a:r>
              <a:rPr lang="x-non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сказке женщина крайне неопределенных лет замышляет похитить чужого малолетнего ребенка, используя для этого летательные аппараты, воспетые певцом 20 века? Одновременно в сказке уделяется внимание вопросам своевременного сбора урожая и тому, как в результате бесхозяйственности молоко утекает реками.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8.     </a:t>
            </a:r>
            <a:r>
              <a:rPr lang="x-non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Героиня какой сказки, облаченная в дорогую, но не имеющую клейма, шубу, явилась в гости, да так и не захотела уйти оттуда - очень уж ей понравилась архитектура строения? К кому только не обращался хозяин о выселении гостьи, пока действия ее не были квалифицированны как незаконный захват жилища.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9.                </a:t>
            </a:r>
            <a:r>
              <a:rPr lang="x-non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сказке одна дама, воспользовавшись добрым поступком своего мужа, использует его для обогащения и продвижения по служебной лестнице, но впоследствии теряет все из-за непомерной тяги к стяжательству?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               </a:t>
            </a:r>
            <a:r>
              <a:rPr lang="x-non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сказке Пушкина должностное лицо грубо нарушило принцип «от каждого по способностям, каждому по труду» и присвоило зарплату труженика. Труженик учинил самосуд, причинив должностному лицу тяжелые телесные повреждения (посредством щелчка), приведшие к смерти?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               </a:t>
            </a:r>
            <a:r>
              <a:rPr lang="x-non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сказке добрая рябая птица уступила свою собственность (золотое изделие) пожелавшим разделить его на части, но не сумевшим это сделать. В итоге - богатство было уничтожено мелкой серой личностью.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8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44824"/>
            <a:ext cx="7776864" cy="3474720"/>
          </a:xfrm>
        </p:spPr>
        <p:txBody>
          <a:bodyPr>
            <a:normAutofit/>
          </a:bodyPr>
          <a:lstStyle/>
          <a:p>
            <a:r>
              <a:rPr lang="ru-RU" sz="4800" b="1" i="1" dirty="0"/>
              <a:t>Станция «СЛОВЕСНАЯ»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3859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12776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   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534822"/>
              </p:ext>
            </p:extLst>
          </p:nvPr>
        </p:nvGraphicFramePr>
        <p:xfrm>
          <a:off x="323528" y="2708920"/>
          <a:ext cx="8136904" cy="16264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8452"/>
                <a:gridCol w="4068452"/>
              </a:tblGrid>
              <a:tr h="1626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ПРАВОНАРУШЕНИЕ                        </a:t>
                      </a:r>
                    </a:p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ОТВЕТСТВЕННОСТЬ</a:t>
                      </a:r>
                    </a:p>
                    <a:p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2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2132856"/>
            <a:ext cx="7101408" cy="3474720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«АНАГРАММЫ»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20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95</TotalTime>
  <Words>46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Квест-игра «Человек и закон» Предмет: ОДНКНР</vt:lpstr>
      <vt:lpstr>Станция «СОБЕРИ ПОСЛОВИЦУ» </vt:lpstr>
      <vt:lpstr>Презентация PowerPoint</vt:lpstr>
      <vt:lpstr>Станция «ЮРИДИЧЕСКАЯ КОНСУЛЬТАЦИЯ»</vt:lpstr>
      <vt:lpstr>1. В какой из сказок личность, во всех отношениях серая, осуществляет коварный план убийства двух лиц и лишь благодаря своевременному вмешательству общественности все заканчивается благополучно?    2.  В какой сказке лицо, имеющее весьма дурную репутацию, под вывеской милой и обаятельной личности совершило покушение на семь несовершеннолетних душ, но было разоблачено и жестоко наказано?     3.  В какой сказке речь идет о некоем спортсмене, который, не имея достаточной физической подготовки, отправился на соревнования по бегу с препятствиями? Хитрость и незаурядная выдержка позволили подойти ему к самому финишу. Но финал трагичен - проявив преступную самонадеянность и грубо нарушив правила техники безопасности, он погибает.   4. В какой сказке невеста была украдена накануне свадьбы у одного жениха, убежала от другого и вышла замуж за третьего?  5.  В какой сказке один долго-долго-долгожитель, не пользующийся успехом среди женщин, совершает похищение молодой и красивой девушки с целью вступления с ней в брак, а другой персонаж, не имеющий достаточного жизненного опыта, раскрывает секрет долголетия и возвращает себе законную жену?       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Квест-игра «Человек и закон»</dc:title>
  <dc:creator>Учитель</dc:creator>
  <cp:lastModifiedBy>Вострикова ЮВ</cp:lastModifiedBy>
  <cp:revision>9</cp:revision>
  <dcterms:created xsi:type="dcterms:W3CDTF">2023-02-02T03:40:23Z</dcterms:created>
  <dcterms:modified xsi:type="dcterms:W3CDTF">2023-02-02T05:26:55Z</dcterms:modified>
</cp:coreProperties>
</file>