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E3BAA-0406-4BA9-B8DA-5A13811327F6}" type="datetimeFigureOut">
              <a:rPr lang="ru-RU" smtClean="0"/>
              <a:t>06.02.23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97205-771A-4075-B2FD-1510289A1A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педагог дополнительного образования высшей категории: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Парамонова М.А.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с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т. Обливская 2023 г.</a:t>
            </a: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6354" t="30273" r="27525" b="15039"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 Воскресенье ПРОЩЕННОЕ ВОСКРЕСЕНЬЕ Последний день Масленицы - последний и самый важный день на всей масленичной неделе. Все, от мала до велика, просят друг у друга прощения, чтобы встретить весну с чистой совестью. Дарили сделанные из белых и красных ниток мартенички, куколки мальчика и девочки, - символ дружбы. Ими взмахивали и приговаривали: Ты прости меня, прости. Все обиды отпусти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6354" t="23437" r="27525" b="16993"/>
          <a:stretch>
            <a:fillRect/>
          </a:stretch>
        </p:blipFill>
        <p:spPr bwMode="auto">
          <a:xfrm>
            <a:off x="-1" y="0"/>
            <a:ext cx="91487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История праздника Масленица — это долгожданное прощание с зимой (ПРОВОДЫ ЗИМЫ ) и весёлая встреча весны, солнечного тепла и начало пробуждения природы и полевых работ. Испокон веков люди считали весну началом новой жизни и почитали Солнце, дарящее жизнь и силы всему живому. В честь Солнца на Масленицу пекут блины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Понедельник ВСТРЕЧА МАСЛЕНИЦЫ К первому дню Масленицы сооружались общественные горки, качели, столы со сладкими яствами. В домах начинали печь блины. Первый блин отдавался нищим на помин усопших. Утро... ПОНЕДЕЛЬНИК... Наступает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Вторник ЗАИГРЫШ  На второй день Масленицы устраивали различные игры. Люди катались на санях, коньках, ледянках. Закрывали лица смешными масками, верили, что в ином обличье и жизнь начнется другая – радостная и благополучна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 Среда ЛАКОМКА  В этот день люди лакомились блинами. Блины пеклись из разной муки и с разными начинками: пшеничные, овсяные, гречневые, из пресного и кислого теста. Тут СРЕДА подходит -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5828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Четверг «РАЗГУЛЯЙ-ЧЕТВЕРГ» А в ЧЕТВЕРГ - раздольный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Пятница ТЕЩИНЫ ПОСИДЕЛКИ Масленица – это еще и семейный праздник. Весна всегда связывалась с началом новой жизни, с продолжением рода. На тёщины вечеринки зятья угощают своих тёщ блинами. В старину зять обязан был с вечера лично приглашать тёщу, а потом утром присылал нарядных зватых. Чем больше было зватых, тем тёще более оказывалось почестей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Суббота ЗОЛОВКИНЫ ПОСИДЕЛКИ На золовкины посиделки молодая невестка приглашала своих родных к себе. Родственники собирались на чаепитие с блинами, пели песни, озорные частушки, танцевали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4E3B30"/>
      </a:dk2>
      <a:lt2>
        <a:srgbClr val="FFF3D5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</cp:revision>
  <dcterms:created xsi:type="dcterms:W3CDTF">2023-02-06T10:57:01Z</dcterms:created>
  <dcterms:modified xsi:type="dcterms:W3CDTF">2023-02-06T11:21:55Z</dcterms:modified>
</cp:coreProperties>
</file>