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8" r:id="rId3"/>
    <p:sldId id="260" r:id="rId4"/>
    <p:sldId id="261" r:id="rId5"/>
    <p:sldId id="271" r:id="rId6"/>
    <p:sldId id="264" r:id="rId7"/>
    <p:sldId id="272" r:id="rId8"/>
    <p:sldId id="265" r:id="rId9"/>
    <p:sldId id="273" r:id="rId10"/>
    <p:sldId id="276" r:id="rId11"/>
    <p:sldId id="262" r:id="rId12"/>
    <p:sldId id="274" r:id="rId13"/>
  </p:sldIdLst>
  <p:sldSz cx="12192000" cy="6858000"/>
  <p:notesSz cx="6858000" cy="9144000"/>
  <p:defaultTextStyle>
    <a:defPPr rtl="0"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" d="2"/>
          <a:sy n="1" d="2"/>
        </p:scale>
        <p:origin x="-1476" y="-7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="" xmlns:a16="http://schemas.microsoft.com/office/drawing/2014/main" id="{C1367534-D1D5-456F-B1D6-FD548179EE3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79B0D1CB-57E0-4EFF-AFA0-A9848EB1037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76B471-35F5-40B7-A2A6-EC78275614E4}" type="datetime1">
              <a:rPr lang="ru-RU" smtClean="0"/>
              <a:t>06.02.2023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D4320026-D5FF-46EF-876E-7C91AEAC8F9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6EDC01FC-7966-4CC4-8A05-2D341D0B0D5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E75D82-BE51-40B7-B005-2096722EF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5983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E8CABE-FA11-4B0D-BB13-91F2ECF12F6B}" type="datetime1">
              <a:rPr lang="ru-RU" smtClean="0"/>
              <a:pPr/>
              <a:t>06.02.2023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Щелкните, чтобы изменить стили текста образца слайда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E47294-2118-4A79-B177-BC7AF8101D7C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20319430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E47294-2118-4A79-B177-BC7AF8101D7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208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Рисунок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Прямоугольник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rtlCol="0" anchor="b">
            <a:noAutofit/>
          </a:bodyPr>
          <a:lstStyle>
            <a:lvl1pPr algn="r">
              <a:defRPr sz="54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 rtlCol="0"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81AC289-D77B-4A94-9F28-E26C8698D530}" type="datetime1">
              <a:rPr lang="ru-RU" noProof="0" smtClean="0"/>
              <a:t>06.02.2023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  <p:transition spd="slow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ый 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Рисунок 8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Прямоугольник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rtlCol="0" anchor="b">
            <a:normAutofit/>
          </a:bodyPr>
          <a:lstStyle>
            <a:lvl1pPr>
              <a:defRPr sz="24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Рисунок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A83C50B-24F1-4BF1-8EE1-143E2CFD9024}" type="datetime1">
              <a:rPr lang="ru-RU" noProof="0" smtClean="0"/>
              <a:t>06.02.2023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  <p:transition spd="slow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Рисунок 8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Прямоугольник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rtlCol="0" anchor="ctr"/>
          <a:lstStyle>
            <a:lvl1pPr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rtlCol="0"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80A4EEB-792A-4BB5-97AB-C8C9573647F9}" type="datetime1">
              <a:rPr lang="ru-RU" noProof="0" smtClean="0"/>
              <a:t>06.02.2023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  <p:transition spd="slow">
    <p:comb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Рисунок 12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Прямоугольник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rtlCol="0" anchor="ctr"/>
          <a:lstStyle>
            <a:lvl1pPr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12" name="Текст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rtlCol="0"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3862510-2326-4211-BF9A-9EEEB3283D80}" type="datetime1">
              <a:rPr lang="ru-RU" noProof="0" smtClean="0"/>
              <a:t>06.02.2023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16" name="Надпись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rtl="0"/>
            <a:r>
              <a:rPr lang="ru-RU" sz="7200" noProof="0">
                <a:solidFill>
                  <a:schemeClr val="tx1"/>
                </a:solidFill>
                <a:effectLst/>
              </a:rPr>
              <a:t>«</a:t>
            </a:r>
          </a:p>
        </p:txBody>
      </p:sp>
      <p:sp>
        <p:nvSpPr>
          <p:cNvPr id="17" name="Надпись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ru-RU" sz="7200" noProof="0">
                <a:solidFill>
                  <a:schemeClr val="tx1"/>
                </a:solidFill>
                <a:effectLst/>
              </a:rPr>
              <a:t>»</a:t>
            </a:r>
          </a:p>
        </p:txBody>
      </p:sp>
    </p:spTree>
  </p:cSld>
  <p:clrMapOvr>
    <a:masterClrMapping/>
  </p:clrMapOvr>
  <p:transition spd="slow">
    <p:comb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Рисунок 9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Прямоугольник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rtlCol="0"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1746366-3107-45A3-906D-FC06FD0DA18A}" type="datetime1">
              <a:rPr lang="ru-RU" noProof="0" smtClean="0"/>
              <a:t>06.02.2023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  <p:transition spd="slow">
    <p:comb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ойной столбе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Рисунок 13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Прямоугольник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7" name="Текст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8" name="Текст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9" name="Текст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0" name="Текст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1" name="Текст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2" name="Текст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C57E070-D574-4D05-8CCD-E9682BAF1DD7}" type="datetime1">
              <a:rPr lang="ru-RU" noProof="0" smtClean="0"/>
              <a:t>06.02.2023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  <p:transition spd="slow">
    <p:comb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Рисунок 15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Прямоугольник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Заголовок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19" name="Текст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0" name="Рисунок 2"/>
          <p:cNvSpPr>
            <a:spLocks noGrp="1" noChangeAspect="1"/>
          </p:cNvSpPr>
          <p:nvPr>
            <p:ph type="pic" idx="15" hasCustomPrompt="1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21" name="Текст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2" name="Текст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3" name="Рисунок 2"/>
          <p:cNvSpPr>
            <a:spLocks noGrp="1" noChangeAspect="1"/>
          </p:cNvSpPr>
          <p:nvPr>
            <p:ph type="pic" idx="21" hasCustomPrompt="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24" name="Текст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5" name="Текст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6" name="Рисунок 2"/>
          <p:cNvSpPr>
            <a:spLocks noGrp="1" noChangeAspect="1"/>
          </p:cNvSpPr>
          <p:nvPr>
            <p:ph type="pic" idx="22" hasCustomPrompt="1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27" name="Текст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F54D208-D5B4-45EC-A1C9-07D99D6D7D21}" type="datetime1">
              <a:rPr lang="ru-RU" noProof="0" smtClean="0"/>
              <a:t>06.02.2023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  <p:transition spd="slow">
    <p:comb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Рисунок 7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Прямоугольник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r">
              <a:defRPr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3348669-041F-4DEA-83F9-5A7E834EA9EB}" type="datetime1">
              <a:rPr lang="ru-RU" noProof="0" smtClean="0"/>
              <a:t>06.02.2023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  <p:transition spd="slow">
    <p:comb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Прямоугольник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 rtlCol="0"/>
          <a:lstStyle/>
          <a:p>
            <a:pPr rtl="0"/>
            <a:fld id="{A50AF4F3-E8E4-4943-9887-FD704B6DA69B}" type="datetime1">
              <a:rPr lang="ru-RU" noProof="0" smtClean="0"/>
              <a:t>06.02.2023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rtlCol="0" anchor="t"/>
          <a:lstStyle>
            <a:lvl1pPr algn="ctr">
              <a:defRPr/>
            </a:lvl1pPr>
          </a:lstStyle>
          <a:p>
            <a:pPr rtl="0"/>
            <a:fld id="{6D22F896-40B5-4ADD-8801-0D06FADFA095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</p:cSld>
  <p:clrMapOvr>
    <a:masterClrMapping/>
  </p:clrMapOvr>
  <p:transition spd="slow"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Рисунок 15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Прямоугольник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0B908AA-C87D-40A5-800B-5AC4BFCBC6FA}" type="datetime1">
              <a:rPr lang="ru-RU" noProof="0" smtClean="0"/>
              <a:t>06.02.2023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  <p:transition spd="slow"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Рисунок 7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Прямоугольник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rtlCol="0" anchor="ctr">
            <a:normAutofit/>
          </a:bodyPr>
          <a:lstStyle>
            <a:lvl1pPr algn="r">
              <a:defRPr sz="36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 rtlCol="0"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2FC1E8D-5879-4ACD-9633-E5E0D0B98617}" type="datetime1">
              <a:rPr lang="ru-RU" noProof="0" smtClean="0"/>
              <a:t>06.02.2023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  <p:transition spd="slow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Рисунок 8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Прямоугольник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5DAF4AA-F7DC-4DA5-9666-1A7831219AAC}" type="datetime1">
              <a:rPr lang="ru-RU" noProof="0" smtClean="0"/>
              <a:t>06.02.2023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  <p:transition spd="slow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Рисунок 10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Прямоугольник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D78CC8C-CB33-4B13-A282-0227EB682BFD}" type="datetime1">
              <a:rPr lang="ru-RU" noProof="0" smtClean="0"/>
              <a:t>06.02.2023</a:t>
            </a:fld>
            <a:endParaRPr lang="ru-RU" noProof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  <p:transition spd="slow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Рисунок 6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Прямоугольник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9EEDF9A-2323-4AAB-B8A2-19317E655617}" type="datetime1">
              <a:rPr lang="ru-RU" noProof="0" smtClean="0"/>
              <a:t>06.02.2023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  <p:transition spd="slow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D-ShadowShort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A33C780-59F9-453C-887D-0EC697EF81E3}" type="datetime1">
              <a:rPr lang="ru-RU" noProof="0" smtClean="0"/>
              <a:t>06.02.2023</a:t>
            </a:fld>
            <a:endParaRPr lang="ru-RU" noProof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  <p:transition spd="slow"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Рисунок 8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Прямоугольник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rtlCol="0" anchor="ctr">
            <a:normAutofit/>
          </a:bodyPr>
          <a:lstStyle>
            <a:lvl1pPr>
              <a:defRPr sz="36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rtlCol="0"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A804E93-A040-4BE8-8A28-D328A13C72CC}" type="datetime1">
              <a:rPr lang="ru-RU" noProof="0" smtClean="0"/>
              <a:t>06.02.2023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  <p:transition spd="slow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Рисунок 8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Прямоугольник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rtlCol="0" anchor="ctr">
            <a:normAutofit/>
          </a:bodyPr>
          <a:lstStyle>
            <a:lvl1pPr>
              <a:defRPr sz="36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Рисунок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rtlCol="0"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617B1CD-C7CD-4FE9-B533-BB147B642BDB}" type="datetime1">
              <a:rPr lang="ru-RU" noProof="0" smtClean="0"/>
              <a:t>06.02.2023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  <p:transition spd="slow"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2E9A4C71-B0CD-4E5D-A1D3-495C9A442C7A}" type="datetime1">
              <a:rPr lang="ru-RU" noProof="0" smtClean="0"/>
              <a:t>06.02.2023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6D22F896-40B5-4ADD-8801-0D06FADFA095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ransition spd="slow">
    <p:comb/>
  </p:transition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5" descr="Изображение выглядит как человек, мужчина, внутренний&#10;&#10;Автоматически созданное описание">
            <a:extLst>
              <a:ext uri="{FF2B5EF4-FFF2-40B4-BE49-F238E27FC236}">
                <a16:creationId xmlns="" xmlns:a16="http://schemas.microsoft.com/office/drawing/2014/main" id="{3CFBD8CB-32E5-6CDA-0CA0-3F60BB0FFAD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/>
          <a:stretch/>
        </p:blipFill>
        <p:spPr>
          <a:xfrm>
            <a:off x="4644527" y="14388"/>
            <a:ext cx="7552945" cy="6857990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33" name="Picture 32">
            <a:extLst>
              <a:ext uri="{FF2B5EF4-FFF2-40B4-BE49-F238E27FC236}">
                <a16:creationId xmlns="" xmlns:a16="http://schemas.microsoft.com/office/drawing/2014/main" id="{25D611BD-13D6-4754-93F1-8ABAB811692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006045"/>
            <a:ext cx="4965192" cy="144049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="" xmlns:a16="http://schemas.microsoft.com/office/drawing/2014/main" id="{D1564798-5942-49A9-89E9-7BF6D023920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-1" y="1838764"/>
            <a:ext cx="4964567" cy="3180473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7115" y="2178280"/>
            <a:ext cx="4141844" cy="2229818"/>
          </a:xfrm>
        </p:spPr>
        <p:txBody>
          <a:bodyPr rtlCol="0">
            <a:normAutofit fontScale="90000"/>
          </a:bodyPr>
          <a:lstStyle/>
          <a:p>
            <a:pPr algn="ctr"/>
            <a:r>
              <a:rPr lang="ru-RU"/>
              <a:t>Мужская стрижка</a:t>
            </a:r>
            <a:br>
              <a:rPr lang="ru-RU"/>
            </a:br>
            <a:r>
              <a:rPr lang="ru-RU"/>
              <a:t>"UNDERCUT"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429" y="5291798"/>
            <a:ext cx="6496050" cy="1116622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/>
            <a:r>
              <a:rPr lang="ru-RU" sz="1400" dirty="0" smtClean="0"/>
              <a:t>Презентация по МДК 01.01. </a:t>
            </a:r>
          </a:p>
          <a:p>
            <a:pPr algn="l"/>
            <a:r>
              <a:rPr lang="ru-RU" sz="1400" dirty="0" smtClean="0"/>
              <a:t>«Стрижки и укладки волос».</a:t>
            </a:r>
          </a:p>
          <a:p>
            <a:pPr algn="l"/>
            <a:r>
              <a:rPr lang="ru-RU" sz="1400" dirty="0" smtClean="0"/>
              <a:t>Преподаватель Копылова Екатерина</a:t>
            </a:r>
          </a:p>
          <a:p>
            <a:pPr algn="l"/>
            <a:r>
              <a:rPr lang="ru-RU" sz="1400" dirty="0" smtClean="0"/>
              <a:t>Александровна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0608D4E8-1307-79C9-774F-3A2AD8F31420}"/>
              </a:ext>
            </a:extLst>
          </p:cNvPr>
          <p:cNvSpPr txBox="1"/>
          <p:nvPr/>
        </p:nvSpPr>
        <p:spPr>
          <a:xfrm>
            <a:off x="2150854" y="224287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221"/>
      </p:ext>
    </p:extLst>
  </p:cSld>
  <p:clrMapOvr>
    <a:masterClrMapping/>
  </p:clrMapOvr>
  <p:transition spd="slow">
    <p:comb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="" xmlns:a16="http://schemas.microsoft.com/office/drawing/2014/main" id="{899DD494-66DD-1C7F-DC25-E36302F3C0ED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3116483" y="507321"/>
            <a:ext cx="9075517" cy="5843358"/>
          </a:xfrm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6D887770-6E79-2E98-64B7-5D3036827A0D}"/>
              </a:ext>
            </a:extLst>
          </p:cNvPr>
          <p:cNvSpPr txBox="1"/>
          <p:nvPr/>
        </p:nvSpPr>
        <p:spPr>
          <a:xfrm>
            <a:off x="1861195" y="5889014"/>
            <a:ext cx="10604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/>
              <a:t>после</a:t>
            </a:r>
          </a:p>
        </p:txBody>
      </p:sp>
    </p:spTree>
    <p:extLst>
      <p:ext uri="{BB962C8B-B14F-4D97-AF65-F5344CB8AC3E}">
        <p14:creationId xmlns:p14="http://schemas.microsoft.com/office/powerpoint/2010/main" val="1992974237"/>
      </p:ext>
    </p:extLst>
  </p:cSld>
  <p:clrMapOvr>
    <a:masterClrMapping/>
  </p:clrMapOvr>
  <p:transition spd="slow">
    <p:comb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="" xmlns:a16="http://schemas.microsoft.com/office/drawing/2014/main" id="{E4055289-E0C6-4BD3-83C1-D3C3059323A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-1"/>
            <a:ext cx="12188824" cy="68580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5" descr="Изображение выглядит как внутренний, предметы личной гигиены&#10;&#10;Автоматически созданное описание">
            <a:extLst>
              <a:ext uri="{FF2B5EF4-FFF2-40B4-BE49-F238E27FC236}">
                <a16:creationId xmlns="" xmlns:a16="http://schemas.microsoft.com/office/drawing/2014/main" id="{CA9D288E-5FED-FE01-72E0-3EC4A56CDDD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-1"/>
            <a:ext cx="12191980" cy="6858001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3D0E302E-D9CD-4301-A67C-2F0F43791D8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grayWhite">
          <a:xfrm>
            <a:off x="0" y="2116667"/>
            <a:ext cx="10439400" cy="3793206"/>
          </a:xfrm>
          <a:prstGeom prst="rect">
            <a:avLst/>
          </a:prstGeom>
          <a:solidFill>
            <a:schemeClr val="bg1">
              <a:lumMod val="95000"/>
              <a:lumOff val="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CA457133-9802-4229-B919-FF91AE235CC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35174CBE-3C8C-4936-BADC-26BFB4F07FA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grayWhite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95000"/>
              <a:lumOff val="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5DC2BB4-0F77-2E02-A8B3-C434753D8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</p:spPr>
        <p:txBody>
          <a:bodyPr>
            <a:normAutofit/>
          </a:bodyPr>
          <a:lstStyle/>
          <a:p>
            <a:r>
              <a:rPr lang="ru-RU"/>
              <a:t>Чем укладывают </a:t>
            </a:r>
            <a:r>
              <a:rPr lang="ru-RU" err="1"/>
              <a:t>Undercut</a:t>
            </a:r>
            <a:r>
              <a:rPr lang="ru-RU"/>
              <a:t>?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="" xmlns:a16="http://schemas.microsoft.com/office/drawing/2014/main" id="{74CBD692-4D03-4764-98E3-F9578385786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="" xmlns:a16="http://schemas.microsoft.com/office/drawing/2014/main" id="{932BC668-4D51-4090-89E3-5613B832E4F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5E36276-1B73-3A7E-8D5E-CA051385C5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336873"/>
            <a:ext cx="9613861" cy="339506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ru-RU" sz="2000"/>
              <a:t>                  </a:t>
            </a:r>
            <a:r>
              <a:rPr lang="ru-RU"/>
              <a:t>Для укладки волос  используется:</a:t>
            </a:r>
          </a:p>
          <a:p>
            <a:r>
              <a:rPr lang="ru-RU"/>
              <a:t>Воск</a:t>
            </a:r>
          </a:p>
          <a:p>
            <a:r>
              <a:rPr lang="ru-RU"/>
              <a:t>Глина</a:t>
            </a:r>
          </a:p>
          <a:p>
            <a:r>
              <a:rPr lang="ru-RU"/>
              <a:t>Помада</a:t>
            </a:r>
          </a:p>
          <a:p>
            <a:r>
              <a:rPr lang="ru-RU"/>
              <a:t>Гель</a:t>
            </a:r>
          </a:p>
          <a:p>
            <a:r>
              <a:rPr lang="ru-RU"/>
              <a:t>Пенка</a:t>
            </a:r>
          </a:p>
          <a:p>
            <a:r>
              <a:rPr lang="ru-RU"/>
              <a:t>мусс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EF95BB0B-5A89-20CD-2FD7-4932DC088D12}"/>
              </a:ext>
            </a:extLst>
          </p:cNvPr>
          <p:cNvSpPr txBox="1"/>
          <p:nvPr/>
        </p:nvSpPr>
        <p:spPr>
          <a:xfrm>
            <a:off x="4724400" y="3200400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051752"/>
      </p:ext>
    </p:extLst>
  </p:cSld>
  <p:clrMapOvr>
    <a:masterClrMapping/>
  </p:clrMapOvr>
  <p:transition spd="slow">
    <p:comb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7662A79-EFDA-DFE6-F1EA-366E1D9BB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321" y="2869895"/>
            <a:ext cx="7840223" cy="1362276"/>
          </a:xfrm>
        </p:spPr>
        <p:txBody>
          <a:bodyPr/>
          <a:lstStyle/>
          <a:p>
            <a:r>
              <a:rPr lang="ru-RU"/>
              <a:t>Спасибо за внимание!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A5A8F8E-52E2-0091-C7E7-80F2CCE64B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2294081"/>
      </p:ext>
    </p:extLst>
  </p:cSld>
  <p:clrMapOvr>
    <a:masterClrMapping/>
  </p:clrMapOvr>
  <p:transition spd="slow">
    <p:comb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8">
            <a:extLst>
              <a:ext uri="{FF2B5EF4-FFF2-40B4-BE49-F238E27FC236}">
                <a16:creationId xmlns="" xmlns:a16="http://schemas.microsoft.com/office/drawing/2014/main" id="{905A9BAA-B344-45D2-838C-73856C4B15D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-3176" y="0"/>
            <a:ext cx="12192000" cy="6858001"/>
            <a:chOff x="-3176" y="0"/>
            <a:chExt cx="12192000" cy="6858001"/>
          </a:xfrm>
        </p:grpSpPr>
        <p:sp useBgFill="1">
          <p:nvSpPr>
            <p:cNvPr id="10" name="Rectangle 9">
              <a:extLst>
                <a:ext uri="{FF2B5EF4-FFF2-40B4-BE49-F238E27FC236}">
                  <a16:creationId xmlns="" xmlns:a16="http://schemas.microsoft.com/office/drawing/2014/main" id="{390434AA-4632-440E-9AE7-411396A779CA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0" y="0"/>
              <a:ext cx="12188824" cy="685800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10">
              <a:extLst>
                <a:ext uri="{FF2B5EF4-FFF2-40B4-BE49-F238E27FC236}">
                  <a16:creationId xmlns="" xmlns:a16="http://schemas.microsoft.com/office/drawing/2014/main" id="{D462FD1E-E713-4FD4-8746-671C946723BD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>
            <a:blip r:embed="rId2">
              <a:alphaModFix amt="1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3176" y="0"/>
              <a:ext cx="12192000" cy="6858000"/>
            </a:xfrm>
            <a:prstGeom prst="rect">
              <a:avLst/>
            </a:prstGeom>
          </p:spPr>
        </p:pic>
      </p:grpSp>
      <p:pic>
        <p:nvPicPr>
          <p:cNvPr id="4" name="Рисунок 4" descr="Изображение выглядит как человек&#10;&#10;Автоматически созданное описание">
            <a:extLst>
              <a:ext uri="{FF2B5EF4-FFF2-40B4-BE49-F238E27FC236}">
                <a16:creationId xmlns="" xmlns:a16="http://schemas.microsoft.com/office/drawing/2014/main" id="{68DD38B9-71AD-B2D7-446D-66D815D7CF8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36008" y="10"/>
            <a:ext cx="7552815" cy="6856310"/>
          </a:xfrm>
          <a:prstGeom prst="rect">
            <a:avLst/>
          </a:prstGeom>
          <a:ln>
            <a:noFill/>
          </a:ln>
          <a:effectLst/>
        </p:spPr>
      </p:pic>
      <p:sp>
        <p:nvSpPr>
          <p:cNvPr id="8" name="Rectangle 12">
            <a:extLst>
              <a:ext uri="{FF2B5EF4-FFF2-40B4-BE49-F238E27FC236}">
                <a16:creationId xmlns="" xmlns:a16="http://schemas.microsoft.com/office/drawing/2014/main" id="{78A4CDE5-C7BC-41E1-8A4A-79E024CC09F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grayWhite">
          <a:xfrm>
            <a:off x="2" y="609600"/>
            <a:ext cx="5018565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BEDEB9F-272B-6CB8-21FB-0DFC0D6451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322" y="753228"/>
            <a:ext cx="3679028" cy="1080938"/>
          </a:xfrm>
        </p:spPr>
        <p:txBody>
          <a:bodyPr>
            <a:normAutofit/>
          </a:bodyPr>
          <a:lstStyle/>
          <a:p>
            <a:r>
              <a:rPr lang="ru-RU" sz="3200"/>
              <a:t>UNDERCUT</a:t>
            </a:r>
          </a:p>
        </p:txBody>
      </p:sp>
      <p:pic>
        <p:nvPicPr>
          <p:cNvPr id="12" name="Picture 14">
            <a:extLst>
              <a:ext uri="{FF2B5EF4-FFF2-40B4-BE49-F238E27FC236}">
                <a16:creationId xmlns="" xmlns:a16="http://schemas.microsoft.com/office/drawing/2014/main" id="{025C7952-5703-489E-8DBD-F2EFAC8EEB0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1970240"/>
            <a:ext cx="5029200" cy="202738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FC52B05-D736-6763-E8C5-B44B0D23E2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2" y="2336873"/>
            <a:ext cx="3581635" cy="359931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/>
              <a:t>Это короткая стрижка, которая отличается выбритым или сильно укороченными висками и затылком и с удлиненным верхом.</a:t>
            </a:r>
          </a:p>
        </p:txBody>
      </p:sp>
    </p:spTree>
    <p:extLst>
      <p:ext uri="{BB962C8B-B14F-4D97-AF65-F5344CB8AC3E}">
        <p14:creationId xmlns:p14="http://schemas.microsoft.com/office/powerpoint/2010/main" val="148643583"/>
      </p:ext>
    </p:extLst>
  </p:cSld>
  <p:clrMapOvr>
    <a:masterClrMapping/>
  </p:clrMapOvr>
  <p:transition spd="slow">
    <p:comb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625193B-4249-1E42-2926-FB2C002D7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Плюсы и минусы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8B1A610-863A-69B7-C412-B6BE5C462F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ru-RU"/>
              <a:t>ПЛЮСЫ</a:t>
            </a:r>
          </a:p>
          <a:p>
            <a:r>
              <a:rPr lang="ru-RU"/>
              <a:t>Подходит практически всем;</a:t>
            </a:r>
          </a:p>
          <a:p>
            <a:r>
              <a:rPr lang="ru-RU"/>
              <a:t>Не требует сложной укладки;</a:t>
            </a:r>
          </a:p>
          <a:p>
            <a:r>
              <a:rPr lang="ru-RU"/>
              <a:t>Стрижется на всех типах волос;</a:t>
            </a:r>
          </a:p>
          <a:p>
            <a:pPr marL="0" indent="0" algn="ctr">
              <a:buNone/>
            </a:pPr>
            <a:r>
              <a:rPr lang="ru-RU"/>
              <a:t>МИНУСЫ </a:t>
            </a:r>
          </a:p>
          <a:p>
            <a:pPr marL="342900" indent="-342900"/>
            <a:r>
              <a:rPr lang="ru-RU" err="1"/>
              <a:t>Undercut</a:t>
            </a:r>
            <a:r>
              <a:rPr lang="ru-RU"/>
              <a:t> нужно часто корректировать- даже немного отросшие виски "смазывают" контрастный переход длин и делают прическу менее привлекательной.</a:t>
            </a:r>
          </a:p>
          <a:p>
            <a:pPr marL="0" indent="0">
              <a:buNone/>
            </a:pPr>
            <a:endParaRPr lang="ru-RU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6501873"/>
      </p:ext>
    </p:extLst>
  </p:cSld>
  <p:clrMapOvr>
    <a:masterClrMapping/>
  </p:clrMapOvr>
  <p:transition spd="slow">
    <p:comb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0">
            <a:extLst>
              <a:ext uri="{FF2B5EF4-FFF2-40B4-BE49-F238E27FC236}">
                <a16:creationId xmlns="" xmlns:a16="http://schemas.microsoft.com/office/drawing/2014/main" id="{DE641BE7-E53D-4EDB-86DC-A76FE7EB682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11A48E22-6C4A-485A-A345-17F1041FF95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40C68FC5-6DE5-45F0-880D-585271AD402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063AE720-E0EC-4F00-9B14-A51B549E693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F6CEF4CF-2E44-4485-9C96-E73FDA7D968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21" name="Group 20">
            <a:extLst>
              <a:ext uri="{FF2B5EF4-FFF2-40B4-BE49-F238E27FC236}">
                <a16:creationId xmlns="" xmlns:a16="http://schemas.microsoft.com/office/drawing/2014/main" id="{FF508BC2-D0E6-462C-8817-CF53BC4DEEF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-3176" y="0"/>
            <a:ext cx="12192000" cy="6858001"/>
            <a:chOff x="-3176" y="0"/>
            <a:chExt cx="12192000" cy="6858001"/>
          </a:xfrm>
        </p:grpSpPr>
        <p:sp useBgFill="1">
          <p:nvSpPr>
            <p:cNvPr id="22" name="Rectangle 21">
              <a:extLst>
                <a:ext uri="{FF2B5EF4-FFF2-40B4-BE49-F238E27FC236}">
                  <a16:creationId xmlns="" xmlns:a16="http://schemas.microsoft.com/office/drawing/2014/main" id="{545E99BE-4C07-4385-A20F-E6878FCB4FF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0" y="0"/>
              <a:ext cx="12188824" cy="685800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3" name="Picture 22">
              <a:extLst>
                <a:ext uri="{FF2B5EF4-FFF2-40B4-BE49-F238E27FC236}">
                  <a16:creationId xmlns="" xmlns:a16="http://schemas.microsoft.com/office/drawing/2014/main" id="{808CE3CF-ACF3-4369-AC4C-5F9ADE71E5BD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>
            <a:blip r:embed="rId2">
              <a:alphaModFix amt="1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3176" y="0"/>
              <a:ext cx="12192000" cy="6858000"/>
            </a:xfrm>
            <a:prstGeom prst="rect">
              <a:avLst/>
            </a:prstGeom>
          </p:spPr>
        </p:pic>
      </p:grpSp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B76622F9-95FA-4AAD-9498-8E3D6C96AF0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grayWhite">
          <a:xfrm>
            <a:off x="2" y="609600"/>
            <a:ext cx="7002377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A924403-8EA5-58B0-D162-BCA3B0E8204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80322" y="753228"/>
            <a:ext cx="6106978" cy="108093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err="1"/>
              <a:t>Актуальность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="" xmlns:a16="http://schemas.microsoft.com/office/drawing/2014/main" id="{DFD6E812-7831-40CE-93CF-E0EBB852117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1970240"/>
            <a:ext cx="7040880" cy="202738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DA39402-F142-F588-2433-1B2C8ACCAA24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680321" y="2336873"/>
            <a:ext cx="6106979" cy="359931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err="1"/>
              <a:t>Сегодня</a:t>
            </a:r>
            <a:r>
              <a:rPr lang="en-US"/>
              <a:t> </a:t>
            </a:r>
            <a:r>
              <a:rPr lang="en-US" err="1"/>
              <a:t>Undercuт</a:t>
            </a:r>
            <a:r>
              <a:rPr lang="en-US"/>
              <a:t> </a:t>
            </a:r>
            <a:r>
              <a:rPr lang="en-US" err="1"/>
              <a:t>актуален</a:t>
            </a:r>
            <a:r>
              <a:rPr lang="en-US"/>
              <a:t> </a:t>
            </a:r>
            <a:r>
              <a:rPr lang="en-US" err="1"/>
              <a:t>также</a:t>
            </a:r>
            <a:r>
              <a:rPr lang="en-US"/>
              <a:t>, </a:t>
            </a:r>
            <a:r>
              <a:rPr lang="en-US" err="1"/>
              <a:t>как</a:t>
            </a:r>
            <a:r>
              <a:rPr lang="en-US"/>
              <a:t> и 50 </a:t>
            </a:r>
            <a:r>
              <a:rPr lang="en-US" err="1"/>
              <a:t>лет</a:t>
            </a:r>
            <a:r>
              <a:rPr lang="en-US"/>
              <a:t> </a:t>
            </a:r>
            <a:r>
              <a:rPr lang="en-US" err="1"/>
              <a:t>назад</a:t>
            </a:r>
            <a:r>
              <a:rPr lang="en-US"/>
              <a:t>. </a:t>
            </a:r>
            <a:r>
              <a:rPr lang="en-US" err="1"/>
              <a:t>Это</a:t>
            </a:r>
            <a:r>
              <a:rPr lang="en-US"/>
              <a:t> </a:t>
            </a:r>
            <a:r>
              <a:rPr lang="en-US" err="1"/>
              <a:t>всегда</a:t>
            </a:r>
            <a:r>
              <a:rPr lang="en-US"/>
              <a:t> </a:t>
            </a:r>
            <a:r>
              <a:rPr lang="en-US" err="1"/>
              <a:t>уместная</a:t>
            </a:r>
            <a:r>
              <a:rPr lang="en-US"/>
              <a:t>, </a:t>
            </a:r>
            <a:r>
              <a:rPr lang="en-US" err="1"/>
              <a:t>трендовая</a:t>
            </a:r>
            <a:r>
              <a:rPr lang="en-US"/>
              <a:t> </a:t>
            </a:r>
            <a:r>
              <a:rPr lang="en-US" err="1"/>
              <a:t>стрижка</a:t>
            </a:r>
            <a:r>
              <a:rPr lang="en-US"/>
              <a:t>, </a:t>
            </a:r>
            <a:r>
              <a:rPr lang="en-US" err="1"/>
              <a:t>которую</a:t>
            </a:r>
            <a:r>
              <a:rPr lang="en-US"/>
              <a:t> </a:t>
            </a:r>
            <a:r>
              <a:rPr lang="en-US" err="1"/>
              <a:t>выбирают</a:t>
            </a:r>
            <a:r>
              <a:rPr lang="en-US"/>
              <a:t> </a:t>
            </a:r>
            <a:r>
              <a:rPr lang="en-US" err="1"/>
              <a:t>знаменитые</a:t>
            </a:r>
            <a:r>
              <a:rPr lang="en-US"/>
              <a:t> </a:t>
            </a:r>
            <a:r>
              <a:rPr lang="en-US" err="1"/>
              <a:t>футболисты</a:t>
            </a:r>
            <a:r>
              <a:rPr lang="en-US"/>
              <a:t>, </a:t>
            </a:r>
            <a:r>
              <a:rPr lang="en-US" err="1"/>
              <a:t>актеры</a:t>
            </a:r>
            <a:r>
              <a:rPr lang="en-US"/>
              <a:t>: </a:t>
            </a:r>
            <a:r>
              <a:rPr lang="en-US" err="1"/>
              <a:t>Дэвид</a:t>
            </a:r>
            <a:r>
              <a:rPr lang="en-US"/>
              <a:t> </a:t>
            </a:r>
            <a:r>
              <a:rPr lang="en-US" err="1"/>
              <a:t>Бекхэм</a:t>
            </a:r>
            <a:r>
              <a:rPr lang="en-US"/>
              <a:t>, </a:t>
            </a:r>
            <a:r>
              <a:rPr lang="en-US" err="1"/>
              <a:t>Джонни</a:t>
            </a:r>
            <a:r>
              <a:rPr lang="en-US"/>
              <a:t> </a:t>
            </a:r>
            <a:r>
              <a:rPr lang="en-US" err="1"/>
              <a:t>Депп</a:t>
            </a:r>
            <a:r>
              <a:rPr lang="en-US"/>
              <a:t>, </a:t>
            </a:r>
            <a:r>
              <a:rPr lang="en-US" err="1"/>
              <a:t>Бред</a:t>
            </a:r>
            <a:r>
              <a:rPr lang="en-US"/>
              <a:t> </a:t>
            </a:r>
            <a:r>
              <a:rPr lang="en-US" err="1"/>
              <a:t>Питт</a:t>
            </a:r>
            <a:r>
              <a:rPr lang="en-US"/>
              <a:t> и </a:t>
            </a:r>
            <a:r>
              <a:rPr lang="en-US" err="1"/>
              <a:t>другие</a:t>
            </a:r>
            <a:r>
              <a:rPr lang="en-US"/>
              <a:t>, </a:t>
            </a:r>
            <a:r>
              <a:rPr lang="en-US" err="1"/>
              <a:t>чем</a:t>
            </a:r>
            <a:r>
              <a:rPr lang="en-US"/>
              <a:t> </a:t>
            </a:r>
            <a:r>
              <a:rPr lang="en-US" err="1"/>
              <a:t>доказывают</a:t>
            </a:r>
            <a:r>
              <a:rPr lang="en-US"/>
              <a:t>: </a:t>
            </a:r>
            <a:r>
              <a:rPr lang="en-US" err="1"/>
              <a:t>фасон</a:t>
            </a:r>
            <a:r>
              <a:rPr lang="en-US"/>
              <a:t> </a:t>
            </a:r>
            <a:r>
              <a:rPr lang="en-US" err="1"/>
              <a:t>вне</a:t>
            </a:r>
            <a:r>
              <a:rPr lang="en-US"/>
              <a:t> </a:t>
            </a:r>
            <a:r>
              <a:rPr lang="en-US" err="1"/>
              <a:t>времени</a:t>
            </a:r>
            <a:r>
              <a:rPr lang="en-US"/>
              <a:t> и </a:t>
            </a:r>
            <a:r>
              <a:rPr lang="en-US" err="1"/>
              <a:t>моды</a:t>
            </a:r>
            <a:r>
              <a:rPr lang="en-US"/>
              <a:t>.</a:t>
            </a:r>
          </a:p>
        </p:txBody>
      </p:sp>
      <p:pic>
        <p:nvPicPr>
          <p:cNvPr id="6" name="Рисунок 6" descr="Изображение выглядит как человек, мужчина&#10;&#10;Автоматически созданное описание">
            <a:extLst>
              <a:ext uri="{FF2B5EF4-FFF2-40B4-BE49-F238E27FC236}">
                <a16:creationId xmlns="" xmlns:a16="http://schemas.microsoft.com/office/drawing/2014/main" id="{0FF150B1-B4FB-D225-83F5-B1CD33F5608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7318966" y="484632"/>
            <a:ext cx="4495806" cy="3511948"/>
          </a:xfrm>
          <a:prstGeom prst="rect">
            <a:avLst/>
          </a:prstGeom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</p:pic>
      <p:pic>
        <p:nvPicPr>
          <p:cNvPr id="4" name="Рисунок 4" descr="Изображение выглядит как человек, мужчина, костюм&#10;&#10;Автоматически созданное описание">
            <a:extLst>
              <a:ext uri="{FF2B5EF4-FFF2-40B4-BE49-F238E27FC236}">
                <a16:creationId xmlns="" xmlns:a16="http://schemas.microsoft.com/office/drawing/2014/main" id="{6B593C38-E1C4-605B-C555-336F196DBB2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18965" y="4150596"/>
            <a:ext cx="1663109" cy="2223497"/>
          </a:xfrm>
          <a:prstGeom prst="rect">
            <a:avLst/>
          </a:prstGeom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</p:pic>
      <p:pic>
        <p:nvPicPr>
          <p:cNvPr id="5" name="Рисунок 5" descr="Изображение выглядит как человек, мужчина, внешний&#10;&#10;Автоматически созданное описание">
            <a:extLst>
              <a:ext uri="{FF2B5EF4-FFF2-40B4-BE49-F238E27FC236}">
                <a16:creationId xmlns="" xmlns:a16="http://schemas.microsoft.com/office/drawing/2014/main" id="{7BAE0F44-5B06-A96F-1B7C-14F2C3E6ACB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44000" y="4150596"/>
            <a:ext cx="2670772" cy="2231808"/>
          </a:xfrm>
          <a:prstGeom prst="rect">
            <a:avLst/>
          </a:prstGeom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44217081"/>
      </p:ext>
    </p:extLst>
  </p:cSld>
  <p:clrMapOvr>
    <a:masterClrMapping/>
  </p:clrMapOvr>
  <p:transition spd="slow">
    <p:comb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A1D4D0A-6088-9754-97E3-51B564926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</p:spPr>
        <p:txBody>
          <a:bodyPr>
            <a:normAutofit/>
          </a:bodyPr>
          <a:lstStyle/>
          <a:p>
            <a:pPr marL="285750" indent="-285750">
              <a:spcBef>
                <a:spcPts val="1000"/>
              </a:spcBef>
              <a:buFont typeface="Arial"/>
              <a:buChar char="•"/>
            </a:pPr>
            <a:r>
              <a:rPr lang="en-US" err="1">
                <a:ea typeface="+mj-lt"/>
                <a:cs typeface="+mj-lt"/>
              </a:rPr>
              <a:t>Для</a:t>
            </a:r>
            <a:r>
              <a:rPr lang="en-US">
                <a:ea typeface="+mj-lt"/>
                <a:cs typeface="+mj-lt"/>
              </a:rPr>
              <a:t> </a:t>
            </a:r>
            <a:r>
              <a:rPr lang="en-US" err="1">
                <a:ea typeface="+mj-lt"/>
                <a:cs typeface="+mj-lt"/>
              </a:rPr>
              <a:t>стрижки</a:t>
            </a:r>
            <a:r>
              <a:rPr lang="en-US">
                <a:ea typeface="+mj-lt"/>
                <a:cs typeface="+mj-lt"/>
              </a:rPr>
              <a:t> </a:t>
            </a:r>
            <a:r>
              <a:rPr lang="en-US" err="1">
                <a:ea typeface="+mj-lt"/>
                <a:cs typeface="+mj-lt"/>
              </a:rPr>
              <a:t>вам</a:t>
            </a:r>
            <a:r>
              <a:rPr lang="en-US">
                <a:ea typeface="+mj-lt"/>
                <a:cs typeface="+mj-lt"/>
              </a:rPr>
              <a:t> </a:t>
            </a:r>
            <a:r>
              <a:rPr lang="en-US" err="1">
                <a:ea typeface="+mj-lt"/>
                <a:cs typeface="+mj-lt"/>
              </a:rPr>
              <a:t>понадобится</a:t>
            </a:r>
            <a:r>
              <a:rPr lang="en-US">
                <a:ea typeface="+mj-lt"/>
                <a:cs typeface="+mj-lt"/>
              </a:rPr>
              <a:t>:</a:t>
            </a:r>
          </a:p>
          <a:p>
            <a:endParaRPr lang="ru-RU"/>
          </a:p>
        </p:txBody>
      </p:sp>
      <p:sp>
        <p:nvSpPr>
          <p:cNvPr id="35" name="Content Placeholder 7">
            <a:extLst>
              <a:ext uri="{FF2B5EF4-FFF2-40B4-BE49-F238E27FC236}">
                <a16:creationId xmlns="" xmlns:a16="http://schemas.microsoft.com/office/drawing/2014/main" id="{EBC3BEC4-E4BB-F09B-8DCF-CAADDB8B26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2" y="2336873"/>
            <a:ext cx="3489341" cy="359931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en-US" sz="1800"/>
          </a:p>
          <a:p>
            <a:r>
              <a:rPr lang="en-US"/>
              <a:t> </a:t>
            </a:r>
            <a:r>
              <a:rPr lang="en-US" err="1"/>
              <a:t>Машинка</a:t>
            </a:r>
            <a:r>
              <a:rPr lang="en-US"/>
              <a:t> с </a:t>
            </a:r>
            <a:r>
              <a:rPr lang="en-US" err="1"/>
              <a:t>насадками</a:t>
            </a:r>
            <a:r>
              <a:rPr lang="en-US"/>
              <a:t>;</a:t>
            </a:r>
          </a:p>
          <a:p>
            <a:r>
              <a:rPr lang="en-US" err="1"/>
              <a:t>обычные</a:t>
            </a:r>
            <a:r>
              <a:rPr lang="en-US"/>
              <a:t> и </a:t>
            </a:r>
            <a:r>
              <a:rPr lang="en-US" err="1"/>
              <a:t>филировочные</a:t>
            </a:r>
            <a:r>
              <a:rPr lang="en-US"/>
              <a:t> </a:t>
            </a:r>
            <a:r>
              <a:rPr lang="en-US" err="1"/>
              <a:t>ножницы</a:t>
            </a:r>
            <a:r>
              <a:rPr lang="en-US"/>
              <a:t>;</a:t>
            </a:r>
          </a:p>
          <a:p>
            <a:r>
              <a:rPr lang="en-US"/>
              <a:t>Расчески;</a:t>
            </a:r>
          </a:p>
          <a:p>
            <a:r>
              <a:rPr lang="en-US" err="1"/>
              <a:t>Тример</a:t>
            </a:r>
            <a:r>
              <a:rPr lang="en-US"/>
              <a:t>, </a:t>
            </a:r>
            <a:r>
              <a:rPr lang="en-US" err="1"/>
              <a:t>шейвер</a:t>
            </a:r>
            <a:r>
              <a:rPr lang="en-US"/>
              <a:t>;</a:t>
            </a:r>
          </a:p>
          <a:p>
            <a:endParaRPr lang="en-US" sz="1800"/>
          </a:p>
          <a:p>
            <a:endParaRPr lang="en-US" sz="1800"/>
          </a:p>
        </p:txBody>
      </p:sp>
      <p:pic>
        <p:nvPicPr>
          <p:cNvPr id="4" name="Рисунок 4" descr="Изображение выглядит как текст, внутренний&#10;&#10;Автоматически созданное описание">
            <a:extLst>
              <a:ext uri="{FF2B5EF4-FFF2-40B4-BE49-F238E27FC236}">
                <a16:creationId xmlns="" xmlns:a16="http://schemas.microsoft.com/office/drawing/2014/main" id="{BBC874DD-FDF3-E54F-43CF-F3392A75068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81126" y="2204957"/>
            <a:ext cx="7652715" cy="4308246"/>
          </a:xfrm>
          <a:prstGeom prst="rect">
            <a:avLst/>
          </a:prstGeom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49346227"/>
      </p:ext>
    </p:extLst>
  </p:cSld>
  <p:clrMapOvr>
    <a:masterClrMapping/>
  </p:clrMapOvr>
  <p:transition spd="slow">
    <p:comb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="" xmlns:a16="http://schemas.microsoft.com/office/drawing/2014/main" id="{905A9BAA-B344-45D2-838C-73856C4B15D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-3176" y="0"/>
            <a:ext cx="12192000" cy="6858001"/>
            <a:chOff x="-3176" y="0"/>
            <a:chExt cx="12192000" cy="6858001"/>
          </a:xfrm>
        </p:grpSpPr>
        <p:sp useBgFill="1">
          <p:nvSpPr>
            <p:cNvPr id="9" name="Rectangle 11">
              <a:extLst>
                <a:ext uri="{FF2B5EF4-FFF2-40B4-BE49-F238E27FC236}">
                  <a16:creationId xmlns="" xmlns:a16="http://schemas.microsoft.com/office/drawing/2014/main" id="{390434AA-4632-440E-9AE7-411396A779CA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0" y="0"/>
              <a:ext cx="12188824" cy="685800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" name="Picture 12">
              <a:extLst>
                <a:ext uri="{FF2B5EF4-FFF2-40B4-BE49-F238E27FC236}">
                  <a16:creationId xmlns="" xmlns:a16="http://schemas.microsoft.com/office/drawing/2014/main" id="{D462FD1E-E713-4FD4-8746-671C946723BD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>
            <a:blip r:embed="rId2">
              <a:alphaModFix amt="1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3176" y="0"/>
              <a:ext cx="12192000" cy="6858000"/>
            </a:xfrm>
            <a:prstGeom prst="rect">
              <a:avLst/>
            </a:prstGeom>
          </p:spPr>
        </p:pic>
      </p:grpSp>
      <p:pic>
        <p:nvPicPr>
          <p:cNvPr id="4" name="Рисунок 4">
            <a:extLst>
              <a:ext uri="{FF2B5EF4-FFF2-40B4-BE49-F238E27FC236}">
                <a16:creationId xmlns="" xmlns:a16="http://schemas.microsoft.com/office/drawing/2014/main" id="{061B1EDE-3400-22C9-322B-01C391C7601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36008" y="10"/>
            <a:ext cx="7552815" cy="6856310"/>
          </a:xfrm>
          <a:prstGeom prst="rect">
            <a:avLst/>
          </a:prstGeom>
          <a:ln>
            <a:noFill/>
          </a:ln>
          <a:effectLst/>
        </p:spPr>
      </p:pic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78A4CDE5-C7BC-41E1-8A4A-79E024CC09F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grayWhite">
          <a:xfrm>
            <a:off x="2" y="609600"/>
            <a:ext cx="5018565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4C15436-06E4-E7DE-3E8D-CC1E5A4041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322" y="753228"/>
            <a:ext cx="3679028" cy="1080938"/>
          </a:xfrm>
        </p:spPr>
        <p:txBody>
          <a:bodyPr>
            <a:normAutofit/>
          </a:bodyPr>
          <a:lstStyle/>
          <a:p>
            <a:r>
              <a:rPr lang="ru-RU" sz="3200"/>
              <a:t>Техника выполнения: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025C7952-5703-489E-8DBD-F2EFAC8EEB0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1970240"/>
            <a:ext cx="5029200" cy="202738"/>
          </a:xfrm>
          <a:prstGeom prst="rect">
            <a:avLst/>
          </a:prstGeom>
        </p:spPr>
      </p:pic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B42F41D9-0BA3-134A-E62F-D3194AC0CA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2" y="2336873"/>
            <a:ext cx="3581635" cy="359931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>
                <a:ea typeface="+mn-lt"/>
                <a:cs typeface="+mn-lt"/>
              </a:rPr>
              <a:t>Стрижку начинаю с правого виска машинкой с высотой ножа 6 мм. (открытым затем закрытым ножом).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43665"/>
      </p:ext>
    </p:extLst>
  </p:cSld>
  <p:clrMapOvr>
    <a:masterClrMapping/>
  </p:clrMapOvr>
  <p:transition spd="slow">
    <p:comb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>
            <a:extLst>
              <a:ext uri="{FF2B5EF4-FFF2-40B4-BE49-F238E27FC236}">
                <a16:creationId xmlns="" xmlns:a16="http://schemas.microsoft.com/office/drawing/2014/main" id="{01CFC1BB-C5B3-4479-9752-C53221627F9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4" name="Picture 10">
            <a:extLst>
              <a:ext uri="{FF2B5EF4-FFF2-40B4-BE49-F238E27FC236}">
                <a16:creationId xmlns="" xmlns:a16="http://schemas.microsoft.com/office/drawing/2014/main" id="{C56FCE19-3103-4473-A92E-E38D00FCD00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2">
            <a:extLst>
              <a:ext uri="{FF2B5EF4-FFF2-40B4-BE49-F238E27FC236}">
                <a16:creationId xmlns="" xmlns:a16="http://schemas.microsoft.com/office/drawing/2014/main" id="{E909C556-FC01-4870-ABC0-8D5C17BD0F3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8" name="Rectangle 14">
            <a:extLst>
              <a:ext uri="{FF2B5EF4-FFF2-40B4-BE49-F238E27FC236}">
                <a16:creationId xmlns="" xmlns:a16="http://schemas.microsoft.com/office/drawing/2014/main" id="{C6DB8A24-0DF2-4AB3-9191-C02AB6937C1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16">
            <a:extLst>
              <a:ext uri="{FF2B5EF4-FFF2-40B4-BE49-F238E27FC236}">
                <a16:creationId xmlns="" xmlns:a16="http://schemas.microsoft.com/office/drawing/2014/main" id="{6924F406-F250-4FCF-A28E-52F364A5AA1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24" name="Group 18">
            <a:extLst>
              <a:ext uri="{FF2B5EF4-FFF2-40B4-BE49-F238E27FC236}">
                <a16:creationId xmlns="" xmlns:a16="http://schemas.microsoft.com/office/drawing/2014/main" id="{905A9BAA-B344-45D2-838C-73856C4B15D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-3176" y="0"/>
            <a:ext cx="12192000" cy="6858001"/>
            <a:chOff x="-3176" y="0"/>
            <a:chExt cx="12192000" cy="6858001"/>
          </a:xfrm>
        </p:grpSpPr>
        <p:sp useBgFill="1">
          <p:nvSpPr>
            <p:cNvPr id="20" name="Rectangle 19">
              <a:extLst>
                <a:ext uri="{FF2B5EF4-FFF2-40B4-BE49-F238E27FC236}">
                  <a16:creationId xmlns="" xmlns:a16="http://schemas.microsoft.com/office/drawing/2014/main" id="{390434AA-4632-440E-9AE7-411396A779CA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0" y="0"/>
              <a:ext cx="12188824" cy="685800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6" name="Picture 20">
              <a:extLst>
                <a:ext uri="{FF2B5EF4-FFF2-40B4-BE49-F238E27FC236}">
                  <a16:creationId xmlns="" xmlns:a16="http://schemas.microsoft.com/office/drawing/2014/main" id="{D462FD1E-E713-4FD4-8746-671C946723BD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>
            <a:blip r:embed="rId2">
              <a:alphaModFix amt="1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3176" y="0"/>
              <a:ext cx="12192000" cy="6858000"/>
            </a:xfrm>
            <a:prstGeom prst="rect">
              <a:avLst/>
            </a:prstGeom>
          </p:spPr>
        </p:pic>
      </p:grpSp>
      <p:pic>
        <p:nvPicPr>
          <p:cNvPr id="4" name="Рисунок 4">
            <a:extLst>
              <a:ext uri="{FF2B5EF4-FFF2-40B4-BE49-F238E27FC236}">
                <a16:creationId xmlns="" xmlns:a16="http://schemas.microsoft.com/office/drawing/2014/main" id="{4908D342-54A4-8B0E-9F7E-36C520A7D41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4636008" y="10"/>
            <a:ext cx="7552815" cy="6856310"/>
          </a:xfrm>
          <a:prstGeom prst="rect">
            <a:avLst/>
          </a:prstGeom>
          <a:ln>
            <a:noFill/>
          </a:ln>
          <a:effectLst/>
        </p:spPr>
      </p:pic>
      <p:sp>
        <p:nvSpPr>
          <p:cNvPr id="27" name="Rectangle 22">
            <a:extLst>
              <a:ext uri="{FF2B5EF4-FFF2-40B4-BE49-F238E27FC236}">
                <a16:creationId xmlns="" xmlns:a16="http://schemas.microsoft.com/office/drawing/2014/main" id="{78A4CDE5-C7BC-41E1-8A4A-79E024CC09F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grayWhite">
          <a:xfrm>
            <a:off x="2" y="609600"/>
            <a:ext cx="5018565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8" name="Picture 24">
            <a:extLst>
              <a:ext uri="{FF2B5EF4-FFF2-40B4-BE49-F238E27FC236}">
                <a16:creationId xmlns="" xmlns:a16="http://schemas.microsoft.com/office/drawing/2014/main" id="{025C7952-5703-489E-8DBD-F2EFAC8EEB0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1970240"/>
            <a:ext cx="5029200" cy="202738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6A86D81-4125-D600-563C-81A04BCB313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80322" y="2336873"/>
            <a:ext cx="3581635" cy="359931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1600"/>
              <a:t>
</a:t>
            </a:r>
            <a:r>
              <a:rPr lang="en-US"/>
              <a:t>Делаем </a:t>
            </a:r>
            <a:r>
              <a:rPr lang="en-US" err="1"/>
              <a:t>отступ</a:t>
            </a:r>
            <a:r>
              <a:rPr lang="en-US"/>
              <a:t> </a:t>
            </a:r>
            <a:r>
              <a:rPr lang="en-US" err="1"/>
              <a:t>от</a:t>
            </a:r>
            <a:r>
              <a:rPr lang="en-US"/>
              <a:t> </a:t>
            </a:r>
            <a:r>
              <a:rPr lang="en-US" err="1"/>
              <a:t>линии</a:t>
            </a:r>
            <a:r>
              <a:rPr lang="en-US"/>
              <a:t> </a:t>
            </a:r>
            <a:r>
              <a:rPr lang="en-US" err="1"/>
              <a:t>массы</a:t>
            </a:r>
            <a:r>
              <a:rPr lang="en-US"/>
              <a:t> 1-1.5 </a:t>
            </a:r>
            <a:r>
              <a:rPr lang="en-US" err="1"/>
              <a:t>см</a:t>
            </a:r>
            <a:r>
              <a:rPr lang="en-US"/>
              <a:t>. </a:t>
            </a:r>
            <a:r>
              <a:rPr lang="en-US" err="1"/>
              <a:t>Чистим</a:t>
            </a:r>
            <a:r>
              <a:rPr lang="en-US"/>
              <a:t> </a:t>
            </a:r>
            <a:r>
              <a:rPr lang="en-US" err="1"/>
              <a:t>триммером</a:t>
            </a:r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26982112"/>
      </p:ext>
    </p:extLst>
  </p:cSld>
  <p:clrMapOvr>
    <a:masterClrMapping/>
  </p:clrMapOvr>
  <p:transition spd="slow">
    <p:comb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9">
            <a:extLst>
              <a:ext uri="{FF2B5EF4-FFF2-40B4-BE49-F238E27FC236}">
                <a16:creationId xmlns="" xmlns:a16="http://schemas.microsoft.com/office/drawing/2014/main" id="{01CFC1BB-C5B3-4479-9752-C53221627F9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0" name="Picture 11">
            <a:extLst>
              <a:ext uri="{FF2B5EF4-FFF2-40B4-BE49-F238E27FC236}">
                <a16:creationId xmlns="" xmlns:a16="http://schemas.microsoft.com/office/drawing/2014/main" id="{C56FCE19-3103-4473-A92E-E38D00FCD00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31" name="Picture 13">
            <a:extLst>
              <a:ext uri="{FF2B5EF4-FFF2-40B4-BE49-F238E27FC236}">
                <a16:creationId xmlns="" xmlns:a16="http://schemas.microsoft.com/office/drawing/2014/main" id="{E909C556-FC01-4870-ABC0-8D5C17BD0F3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32" name="Rectangle 15">
            <a:extLst>
              <a:ext uri="{FF2B5EF4-FFF2-40B4-BE49-F238E27FC236}">
                <a16:creationId xmlns="" xmlns:a16="http://schemas.microsoft.com/office/drawing/2014/main" id="{C6DB8A24-0DF2-4AB3-9191-C02AB6937C1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" name="Rectangle 17">
            <a:extLst>
              <a:ext uri="{FF2B5EF4-FFF2-40B4-BE49-F238E27FC236}">
                <a16:creationId xmlns="" xmlns:a16="http://schemas.microsoft.com/office/drawing/2014/main" id="{6924F406-F250-4FCF-A28E-52F364A5AA1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4" name="Group 19">
            <a:extLst>
              <a:ext uri="{FF2B5EF4-FFF2-40B4-BE49-F238E27FC236}">
                <a16:creationId xmlns="" xmlns:a16="http://schemas.microsoft.com/office/drawing/2014/main" id="{905A9BAA-B344-45D2-838C-73856C4B15D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-3176" y="0"/>
            <a:ext cx="12192000" cy="6858001"/>
            <a:chOff x="-3176" y="0"/>
            <a:chExt cx="12192000" cy="6858001"/>
          </a:xfrm>
        </p:grpSpPr>
        <p:sp useBgFill="1">
          <p:nvSpPr>
            <p:cNvPr id="35" name="Rectangle 20">
              <a:extLst>
                <a:ext uri="{FF2B5EF4-FFF2-40B4-BE49-F238E27FC236}">
                  <a16:creationId xmlns="" xmlns:a16="http://schemas.microsoft.com/office/drawing/2014/main" id="{390434AA-4632-440E-9AE7-411396A779CA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0" y="0"/>
              <a:ext cx="12188824" cy="685800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6" name="Picture 21">
              <a:extLst>
                <a:ext uri="{FF2B5EF4-FFF2-40B4-BE49-F238E27FC236}">
                  <a16:creationId xmlns="" xmlns:a16="http://schemas.microsoft.com/office/drawing/2014/main" id="{D462FD1E-E713-4FD4-8746-671C946723BD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>
            <a:blip r:embed="rId2">
              <a:alphaModFix amt="1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3176" y="0"/>
              <a:ext cx="12192000" cy="6858000"/>
            </a:xfrm>
            <a:prstGeom prst="rect">
              <a:avLst/>
            </a:prstGeom>
          </p:spPr>
        </p:pic>
      </p:grpSp>
      <p:pic>
        <p:nvPicPr>
          <p:cNvPr id="5" name="Рисунок 5">
            <a:extLst>
              <a:ext uri="{FF2B5EF4-FFF2-40B4-BE49-F238E27FC236}">
                <a16:creationId xmlns="" xmlns:a16="http://schemas.microsoft.com/office/drawing/2014/main" id="{67E97514-0BF2-9CC6-AE1C-B2965492A14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36008" y="10"/>
            <a:ext cx="7552815" cy="6856310"/>
          </a:xfrm>
          <a:prstGeom prst="rect">
            <a:avLst/>
          </a:prstGeom>
          <a:ln>
            <a:noFill/>
          </a:ln>
          <a:effectLst/>
        </p:spPr>
      </p:pic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78A4CDE5-C7BC-41E1-8A4A-79E024CC09F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grayWhite">
          <a:xfrm>
            <a:off x="2" y="609600"/>
            <a:ext cx="5018565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025C7952-5703-489E-8DBD-F2EFAC8EEB0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1970240"/>
            <a:ext cx="5029200" cy="20273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2FAF82B4-57A8-2F96-D83C-19461F8CA79B}"/>
              </a:ext>
            </a:extLst>
          </p:cNvPr>
          <p:cNvSpPr txBox="1"/>
          <p:nvPr/>
        </p:nvSpPr>
        <p:spPr>
          <a:xfrm>
            <a:off x="680322" y="2336873"/>
            <a:ext cx="3581635" cy="4188787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 lnSpcReduction="10000"/>
          </a:bodyPr>
          <a:lstStyle/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/>
          </a:p>
          <a:p>
            <a:pPr marL="342900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err="1"/>
              <a:t>Затем</a:t>
            </a:r>
            <a:r>
              <a:rPr lang="en-US" sz="2400"/>
              <a:t> </a:t>
            </a:r>
            <a:r>
              <a:rPr lang="en-US" sz="2400" err="1"/>
              <a:t>используем</a:t>
            </a:r>
            <a:r>
              <a:rPr lang="en-US" sz="2400"/>
              <a:t> </a:t>
            </a:r>
            <a:r>
              <a:rPr lang="en-US" sz="2400" err="1"/>
              <a:t>расчёску</a:t>
            </a:r>
            <a:r>
              <a:rPr lang="en-US" sz="2400"/>
              <a:t> и </a:t>
            </a:r>
            <a:r>
              <a:rPr lang="en-US" sz="2400" err="1"/>
              <a:t>подравниваем</a:t>
            </a:r>
            <a:r>
              <a:rPr lang="en-US" sz="2400"/>
              <a:t>. </a:t>
            </a:r>
          </a:p>
          <a:p>
            <a:pPr marL="342900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err="1"/>
              <a:t>Далее</a:t>
            </a:r>
            <a:r>
              <a:rPr lang="en-US" sz="2400"/>
              <a:t> </a:t>
            </a:r>
            <a:r>
              <a:rPr lang="en-US" sz="2400" err="1"/>
              <a:t>работа</a:t>
            </a:r>
            <a:r>
              <a:rPr lang="en-US" sz="2400"/>
              <a:t> </a:t>
            </a:r>
            <a:r>
              <a:rPr lang="en-US" sz="2400" err="1"/>
              <a:t>без</a:t>
            </a:r>
            <a:r>
              <a:rPr lang="en-US" sz="2400"/>
              <a:t> </a:t>
            </a:r>
            <a:r>
              <a:rPr lang="en-US" sz="2400" err="1"/>
              <a:t>насадок</a:t>
            </a:r>
            <a:r>
              <a:rPr lang="en-US" sz="2400"/>
              <a:t>, </a:t>
            </a:r>
            <a:r>
              <a:rPr lang="en-US" sz="2400" err="1"/>
              <a:t>чтобы</a:t>
            </a:r>
            <a:r>
              <a:rPr lang="en-US" sz="2400"/>
              <a:t> </a:t>
            </a:r>
            <a:r>
              <a:rPr lang="en-US" sz="2400" err="1"/>
              <a:t>убрать</a:t>
            </a:r>
            <a:r>
              <a:rPr lang="en-US" sz="2400"/>
              <a:t> </a:t>
            </a:r>
            <a:r>
              <a:rPr lang="en-US" sz="2400" err="1"/>
              <a:t>линию</a:t>
            </a:r>
            <a:r>
              <a:rPr lang="en-US" sz="2400"/>
              <a:t> </a:t>
            </a:r>
            <a:r>
              <a:rPr lang="en-US" sz="2400" err="1"/>
              <a:t>от</a:t>
            </a:r>
            <a:r>
              <a:rPr lang="en-US" sz="2400"/>
              <a:t> </a:t>
            </a:r>
            <a:r>
              <a:rPr lang="en-US" sz="2400" err="1"/>
              <a:t>триммера</a:t>
            </a:r>
            <a:r>
              <a:rPr lang="en-US" sz="2400"/>
              <a:t>. </a:t>
            </a:r>
          </a:p>
          <a:p>
            <a:pPr marL="342900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err="1"/>
              <a:t>Используем</a:t>
            </a:r>
            <a:r>
              <a:rPr lang="en-US" sz="2400"/>
              <a:t> </a:t>
            </a:r>
            <a:r>
              <a:rPr lang="en-US" sz="2400" err="1"/>
              <a:t>открытый</a:t>
            </a:r>
            <a:r>
              <a:rPr lang="en-US" sz="2400"/>
              <a:t> </a:t>
            </a:r>
            <a:r>
              <a:rPr lang="en-US" sz="2400" err="1"/>
              <a:t>нож</a:t>
            </a:r>
            <a:r>
              <a:rPr lang="en-US" sz="2400"/>
              <a:t>, </a:t>
            </a:r>
            <a:r>
              <a:rPr lang="en-US" sz="2400" err="1"/>
              <a:t>также</a:t>
            </a:r>
            <a:r>
              <a:rPr lang="en-US" sz="2400"/>
              <a:t> </a:t>
            </a:r>
            <a:r>
              <a:rPr lang="en-US" sz="2400" err="1"/>
              <a:t>работаем</a:t>
            </a:r>
            <a:r>
              <a:rPr lang="en-US" sz="2400"/>
              <a:t> </a:t>
            </a:r>
            <a:r>
              <a:rPr lang="en-US" sz="2400" err="1"/>
              <a:t>уголком</a:t>
            </a:r>
            <a:r>
              <a:rPr lang="en-US" sz="2400"/>
              <a:t> </a:t>
            </a:r>
            <a:r>
              <a:rPr lang="en-US" sz="2400" err="1"/>
              <a:t>машинки</a:t>
            </a:r>
            <a:r>
              <a:rPr lang="en-US" sz="2400"/>
              <a:t>. </a:t>
            </a:r>
          </a:p>
          <a:p>
            <a:pPr marL="342900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051310652"/>
      </p:ext>
    </p:extLst>
  </p:cSld>
  <p:clrMapOvr>
    <a:masterClrMapping/>
  </p:clrMapOvr>
  <p:transition spd="slow">
    <p:comb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905A9BAA-B344-45D2-838C-73856C4B15D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-3176" y="0"/>
            <a:ext cx="12192000" cy="6858001"/>
            <a:chOff x="-3176" y="0"/>
            <a:chExt cx="12192000" cy="6858001"/>
          </a:xfrm>
        </p:grpSpPr>
        <p:sp useBgFill="1">
          <p:nvSpPr>
            <p:cNvPr id="10" name="Rectangle 9">
              <a:extLst>
                <a:ext uri="{FF2B5EF4-FFF2-40B4-BE49-F238E27FC236}">
                  <a16:creationId xmlns="" xmlns:a16="http://schemas.microsoft.com/office/drawing/2014/main" id="{390434AA-4632-440E-9AE7-411396A779CA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0" y="0"/>
              <a:ext cx="12188824" cy="685800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="" xmlns:a16="http://schemas.microsoft.com/office/drawing/2014/main" id="{D462FD1E-E713-4FD4-8746-671C946723BD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>
            <a:blip r:embed="rId2">
              <a:alphaModFix amt="1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3176" y="0"/>
              <a:ext cx="12192000" cy="6858000"/>
            </a:xfrm>
            <a:prstGeom prst="rect">
              <a:avLst/>
            </a:prstGeom>
          </p:spPr>
        </p:pic>
      </p:grpSp>
      <p:pic>
        <p:nvPicPr>
          <p:cNvPr id="4" name="Рисунок 4">
            <a:extLst>
              <a:ext uri="{FF2B5EF4-FFF2-40B4-BE49-F238E27FC236}">
                <a16:creationId xmlns="" xmlns:a16="http://schemas.microsoft.com/office/drawing/2014/main" id="{878152EC-2756-22BC-7151-0A9D29F9C76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4636008" y="10"/>
            <a:ext cx="7552815" cy="6856310"/>
          </a:xfrm>
          <a:prstGeom prst="rect">
            <a:avLst/>
          </a:prstGeom>
          <a:ln>
            <a:noFill/>
          </a:ln>
          <a:effectLst/>
        </p:spPr>
      </p:pic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78A4CDE5-C7BC-41E1-8A4A-79E024CC09F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grayWhite">
          <a:xfrm>
            <a:off x="2" y="609600"/>
            <a:ext cx="5018565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5AFF325-4556-2A47-138E-94A974B47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322" y="753228"/>
            <a:ext cx="3679028" cy="1080938"/>
          </a:xfrm>
        </p:spPr>
        <p:txBody>
          <a:bodyPr>
            <a:normAutofit/>
          </a:bodyPr>
          <a:lstStyle/>
          <a:p>
            <a:endParaRPr lang="ru-RU" sz="3200"/>
          </a:p>
        </p:txBody>
      </p:sp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025C7952-5703-489E-8DBD-F2EFAC8EEB0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1970240"/>
            <a:ext cx="5029200" cy="202738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A8296CD-EAA4-6C82-44D7-0C94FC3672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2" y="2336873"/>
            <a:ext cx="3581635" cy="359931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Затем работа </a:t>
            </a:r>
            <a:r>
              <a:rPr lang="ru-RU" err="1"/>
              <a:t>филировочными</a:t>
            </a:r>
            <a:r>
              <a:rPr lang="ru-RU"/>
              <a:t> ножницам. Делаем растушевку.</a:t>
            </a:r>
          </a:p>
          <a:p>
            <a:r>
              <a:rPr lang="ru-RU"/>
              <a:t>Далее укладываем.</a:t>
            </a:r>
          </a:p>
          <a:p>
            <a:pPr marL="0" indent="0">
              <a:buNone/>
            </a:pPr>
            <a:r>
              <a:rPr lang="ru-RU"/>
              <a:t>Для укладки используем фен, гель и т.д.</a:t>
            </a:r>
          </a:p>
          <a:p>
            <a:endParaRPr lang="ru-RU" sz="1600"/>
          </a:p>
          <a:p>
            <a:endParaRPr lang="ru-RU" sz="1600"/>
          </a:p>
        </p:txBody>
      </p:sp>
    </p:spTree>
    <p:extLst>
      <p:ext uri="{BB962C8B-B14F-4D97-AF65-F5344CB8AC3E}">
        <p14:creationId xmlns:p14="http://schemas.microsoft.com/office/powerpoint/2010/main" val="2112866419"/>
      </p:ext>
    </p:extLst>
  </p:cSld>
  <p:clrMapOvr>
    <a:masterClrMapping/>
  </p:clrMapOvr>
  <p:transition spd="slow">
    <p:comb/>
  </p:transition>
</p:sld>
</file>

<file path=ppt/theme/theme1.xml><?xml version="1.0" encoding="utf-8"?>
<a:theme xmlns:a="http://schemas.openxmlformats.org/drawingml/2006/main" name="TM04033917[[fn=Berlin]]_novariants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TM04033917[[fn=Berlin]]_novariants" id="{309C13C0-3BE0-4E8F-8916-1D5516B3B5DD}" vid="{18E1BE87-7240-45DF-8788-3CAEB7F17AB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TM00001032</Template>
  <TotalTime>4</TotalTime>
  <Words>158</Words>
  <Application>Microsoft Office PowerPoint</Application>
  <PresentationFormat>Произвольный</PresentationFormat>
  <Paragraphs>43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TM04033917[[fn=Berlin]]_novariants</vt:lpstr>
      <vt:lpstr>Мужская стрижка "UNDERCUT"</vt:lpstr>
      <vt:lpstr>UNDERCUT</vt:lpstr>
      <vt:lpstr>Плюсы и минусы</vt:lpstr>
      <vt:lpstr>Актуальность</vt:lpstr>
      <vt:lpstr>Для стрижки вам понадобится: </vt:lpstr>
      <vt:lpstr>Техника выполнения:</vt:lpstr>
      <vt:lpstr>Презентация PowerPoint</vt:lpstr>
      <vt:lpstr>Презентация PowerPoint</vt:lpstr>
      <vt:lpstr>Презентация PowerPoint</vt:lpstr>
      <vt:lpstr>Презентация PowerPoint</vt:lpstr>
      <vt:lpstr>Чем укладывают Undercut?</vt:lpstr>
      <vt:lpstr>Спасибо за внимание!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парикмахеры</dc:creator>
  <cp:lastModifiedBy>123</cp:lastModifiedBy>
  <cp:revision>7</cp:revision>
  <dcterms:created xsi:type="dcterms:W3CDTF">2022-04-21T02:43:56Z</dcterms:created>
  <dcterms:modified xsi:type="dcterms:W3CDTF">2023-02-06T04:06:36Z</dcterms:modified>
</cp:coreProperties>
</file>