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49E3-8A6E-4172-A01A-18F9BDCF988B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2E907-33FA-48EA-8F9C-889855280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04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49E3-8A6E-4172-A01A-18F9BDCF988B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2E907-33FA-48EA-8F9C-889855280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580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49E3-8A6E-4172-A01A-18F9BDCF988B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2E907-33FA-48EA-8F9C-889855280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811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49E3-8A6E-4172-A01A-18F9BDCF988B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2E907-33FA-48EA-8F9C-889855280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185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49E3-8A6E-4172-A01A-18F9BDCF988B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2E907-33FA-48EA-8F9C-889855280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795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49E3-8A6E-4172-A01A-18F9BDCF988B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2E907-33FA-48EA-8F9C-889855280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063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49E3-8A6E-4172-A01A-18F9BDCF988B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2E907-33FA-48EA-8F9C-889855280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416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49E3-8A6E-4172-A01A-18F9BDCF988B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2E907-33FA-48EA-8F9C-889855280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318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49E3-8A6E-4172-A01A-18F9BDCF988B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2E907-33FA-48EA-8F9C-889855280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580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49E3-8A6E-4172-A01A-18F9BDCF988B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2E907-33FA-48EA-8F9C-889855280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473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49E3-8A6E-4172-A01A-18F9BDCF988B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2E907-33FA-48EA-8F9C-889855280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006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249E3-8A6E-4172-A01A-18F9BDCF988B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2E907-33FA-48EA-8F9C-889855280A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641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istoreatlaurelsfurniture.com/data_images/56a561588ef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3407"/>
            <a:ext cx="9396536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fs00.infourok.ru/images/doc/167/191944/img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52736"/>
            <a:ext cx="768085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55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nachalo4ka.ru/wp-content/uploads/2014/06/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387424"/>
            <a:ext cx="9961634" cy="748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700809"/>
            <a:ext cx="34563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Корней </a:t>
            </a:r>
            <a:r>
              <a:rPr lang="ru-RU" sz="2000" b="1" dirty="0" err="1"/>
              <a:t>Чуковскии</a:t>
            </a:r>
            <a:r>
              <a:rPr lang="ru-RU" sz="2000" b="1" dirty="0" smtClean="0"/>
              <a:t>̆</a:t>
            </a:r>
            <a:endParaRPr lang="ru-RU" sz="2000" dirty="0"/>
          </a:p>
          <a:p>
            <a:pPr algn="just"/>
            <a:r>
              <a:rPr lang="ru-RU" sz="2000" dirty="0"/>
              <a:t>Русский советский поэт, публицист, литературный критик, переводчик и литературовед, детский писатель, журналист. Отец писателей Николая </a:t>
            </a:r>
            <a:r>
              <a:rPr lang="ru-RU" sz="2000" dirty="0" err="1"/>
              <a:t>Корнеевича</a:t>
            </a:r>
            <a:r>
              <a:rPr lang="ru-RU" sz="2000" dirty="0"/>
              <a:t> Чуковского и Лидии </a:t>
            </a:r>
            <a:r>
              <a:rPr lang="ru-RU" sz="2000" dirty="0" err="1"/>
              <a:t>Корнеевны</a:t>
            </a:r>
            <a:r>
              <a:rPr lang="ru-RU" sz="2000" dirty="0"/>
              <a:t> Чуковской. По состоянию на 2015 год являлся самым издаваемым в России</a:t>
            </a:r>
          </a:p>
        </p:txBody>
      </p:sp>
      <p:pic>
        <p:nvPicPr>
          <p:cNvPr id="7172" name="Picture 4" descr="https://img-fotki.yandex.ru/get/15517/16969765.260/0_97282_7152750a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82587"/>
            <a:ext cx="3567609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90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nachalo4ka.ru/wp-content/uploads/2014/06/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387424"/>
            <a:ext cx="9961634" cy="748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" name="Picture 1" descr="C:\Users\User\Downloads\IMG_20170322_0923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4032448" cy="301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User\Downloads\IMG_20170322_10503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22" y="3212976"/>
            <a:ext cx="3327259" cy="2490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ownloads\IMG_20170322_10465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16788"/>
            <a:ext cx="3528392" cy="245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Downloads\IMG_20170322_10552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773" y="3619172"/>
            <a:ext cx="2784643" cy="208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90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nachalo4ka.ru/wp-content/uploads/2014/06/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387424"/>
            <a:ext cx="9961634" cy="748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ownloads\Баки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3399309" cy="2471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ownloads\Брацунь К.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91" y="2996952"/>
            <a:ext cx="2028488" cy="278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ownloads\Володарская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855" y="908720"/>
            <a:ext cx="1963370" cy="2700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ownloads\Давидян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222" y="3378249"/>
            <a:ext cx="3108609" cy="2260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90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nachalo4ka.ru/wp-content/uploads/2014/06/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387424"/>
            <a:ext cx="9961634" cy="748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Picture 1" descr="C:\Users\User\Downloads\image-0-02-05-220b2eff73029e9915481971a0b852f7aeb12347cae60fef6121ae712825a3d5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25" y="908720"/>
            <a:ext cx="3968439" cy="223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ownloads\image-0-02-05-dd0e898dc1306746c940ea77c5013f27545f822257bc5bd63b5342f6d03b5ea2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80" y="3501008"/>
            <a:ext cx="3663730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ownloads\Кадеев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943715"/>
            <a:ext cx="1677305" cy="230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ownloads\Степанков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874225"/>
            <a:ext cx="1782064" cy="2450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ownloads\Соломова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033" y="3501008"/>
            <a:ext cx="1625465" cy="2235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\Downloads\Пономарева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155416"/>
            <a:ext cx="1749878" cy="240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90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nachalo4ka.ru/wp-content/uploads/2014/06/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387424"/>
            <a:ext cx="9961634" cy="748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 descr="C:\Users\User\Downloads\image-0-02-05-8fa69e5921649bd93fe54f301a3757e7d104b771aa215c8a7c3d20148ce32209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26414"/>
            <a:ext cx="6768753" cy="4256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90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nachalo4ka.ru/wp-content/uploads/2014/06/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387424"/>
            <a:ext cx="9961634" cy="748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" descr="C:\Users\User\Downloads\image-0-02-05-44d3cf98037fecbd5b058a4fdf3e59b015943f3e29d6fabf481cff9883bb6b69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32723"/>
            <a:ext cx="3545886" cy="472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ownloads\image-0-02-05-9a61b80d238befc7015d03e7c45531a54beccba9341b4300f3f4cea65d279344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052923" cy="270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90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nachalo4ka.ru/wp-content/uploads/2014/06/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819472"/>
            <a:ext cx="9756576" cy="849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88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41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2017-03-27T18:15:03Z</dcterms:created>
  <dcterms:modified xsi:type="dcterms:W3CDTF">2017-03-27T20:45:00Z</dcterms:modified>
</cp:coreProperties>
</file>