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89" r:id="rId3"/>
    <p:sldId id="260" r:id="rId4"/>
    <p:sldId id="261" r:id="rId5"/>
    <p:sldId id="263" r:id="rId6"/>
    <p:sldId id="29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9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85698-2D7F-4FB9-9667-2EF25B56F2E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A4DCE-DF7F-49B0-9EAC-99F658DA7F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30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A4DCE-DF7F-49B0-9EAC-99F658DA7F4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A4DCE-DF7F-49B0-9EAC-99F658DA7F4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4102" name="Picture 6" descr="Картинки по запросу шарики гиф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1525685" cy="1987303"/>
          </a:xfrm>
          <a:prstGeom prst="rect">
            <a:avLst/>
          </a:prstGeom>
          <a:noFill/>
        </p:spPr>
      </p:pic>
      <p:pic>
        <p:nvPicPr>
          <p:cNvPr id="4104" name="Picture 8" descr="Картинки по запросу шарики гиф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861048"/>
            <a:ext cx="1584176" cy="206349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74402" y="1340768"/>
            <a:ext cx="622193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5400" b="1" dirty="0">
                <a:solidFill>
                  <a:srgbClr val="FF0000"/>
                </a:solidFill>
                <a:latin typeface="Monotype Corsiva" pitchFamily="66" charset="0"/>
              </a:rPr>
              <a:t>Презентация: «1 июня – День защиты детей»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Подготовил воспитатель 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МБДОУ </a:t>
            </a:r>
            <a:r>
              <a:rPr lang="ru-RU" sz="2400" b="1" dirty="0" err="1">
                <a:solidFill>
                  <a:srgbClr val="0070C0"/>
                </a:solidFill>
              </a:rPr>
              <a:t>Шуваевский</a:t>
            </a:r>
            <a:r>
              <a:rPr lang="ru-RU" sz="2400" b="1" dirty="0">
                <a:solidFill>
                  <a:srgbClr val="0070C0"/>
                </a:solidFill>
              </a:rPr>
              <a:t> детский сад «Звездочка»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Новосельцева Александра Владимировна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1028" name="Picture 4" descr="D:\яя ДА\1june_banner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04664"/>
            <a:ext cx="1609499" cy="187220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63688" y="1124744"/>
            <a:ext cx="56166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</a:rPr>
              <a:t>ВСЕМИРНЫЙ ДЕНЬ РЕБЕНКА</a:t>
            </a:r>
            <a:endParaRPr lang="ru-RU" sz="2000" dirty="0">
              <a:solidFill>
                <a:srgbClr val="0070C0"/>
              </a:solidFill>
            </a:endParaRPr>
          </a:p>
          <a:p>
            <a:pPr algn="ctr"/>
            <a:r>
              <a:rPr lang="ru-RU" sz="2000" dirty="0">
                <a:solidFill>
                  <a:srgbClr val="0070C0"/>
                </a:solidFill>
              </a:rPr>
              <a:t>Много праздников на свете,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Всех не сосчитать!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Любят взрослые и дети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Вместе их встречать!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Но сегодня День ребенка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Празднует весь Мир,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От Парижа до Гонконга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Весть летит в эфир: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Поздравляем! Любим! Верим!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Мир вам сохраним!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Подрастайте! Улыбайтесь!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Мы вас защитим!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(Н. </a:t>
            </a:r>
            <a:r>
              <a:rPr lang="ru-RU" sz="2000" dirty="0" err="1">
                <a:solidFill>
                  <a:srgbClr val="0070C0"/>
                </a:solidFill>
              </a:rPr>
              <a:t>Майданик</a:t>
            </a:r>
            <a:r>
              <a:rPr lang="ru-RU" sz="2000" dirty="0">
                <a:solidFill>
                  <a:srgbClr val="0070C0"/>
                </a:solidFill>
              </a:rPr>
              <a:t>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0D8D4D-F20E-951E-86DB-11C41FC1CB8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65" y="1988840"/>
            <a:ext cx="2266883" cy="170016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7D13B5-675A-A028-AF9E-5A24DC48809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590" y="3662843"/>
            <a:ext cx="1850770" cy="18565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2051" name="Picture 3" descr="C:\Users\Оля\Desktop\Рисунок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710488" cy="3943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330" y="2391627"/>
            <a:ext cx="1972724" cy="1420362"/>
          </a:xfrm>
          <a:prstGeom prst="rect">
            <a:avLst/>
          </a:prstGeom>
          <a:noFill/>
        </p:spPr>
      </p:pic>
      <p:pic>
        <p:nvPicPr>
          <p:cNvPr id="26628" name="Picture 4" descr="C:\Users\Оля\Desktop\Рисунок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717032"/>
            <a:ext cx="6624736" cy="1779587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C3DC37-00C0-8418-1408-E64DA752DFC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174" y="908720"/>
            <a:ext cx="2012043" cy="150903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A7781A-463B-D408-969A-64E200A6173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59958" y="1636989"/>
            <a:ext cx="2204864" cy="16536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6CBD434-DAC9-C7A1-9987-939AB0F67A9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52376" y="1052401"/>
            <a:ext cx="2204864" cy="165364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948FE96-2033-E9D2-17A4-78A2B17C967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86459" y="1809294"/>
            <a:ext cx="1659817" cy="22240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10913" y="1124744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D266F3-DA2C-C98A-C0C2-15E4FC3EC15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908720"/>
            <a:ext cx="1761660" cy="23488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7E27C7-FD89-4B25-AC5C-293F5C998BB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199"/>
          <a:stretch/>
        </p:blipFill>
        <p:spPr>
          <a:xfrm>
            <a:off x="2589244" y="1355576"/>
            <a:ext cx="2492779" cy="247565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B472E8-C61B-400A-E718-B8221F4BBE8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4287" y="2407195"/>
            <a:ext cx="2803009" cy="210225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A100244-8F62-25D3-458B-4804A7D3F6F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1218" y="3096344"/>
            <a:ext cx="1627468" cy="234888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EDE4AC4-3521-366A-0BBB-3D40B1C199D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608" y="3494164"/>
            <a:ext cx="1478436" cy="19712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3972400" cy="944962"/>
          </a:xfrm>
          <a:prstGeom prst="rect">
            <a:avLst/>
          </a:prstGeom>
          <a:noFill/>
        </p:spPr>
      </p:pic>
      <p:pic>
        <p:nvPicPr>
          <p:cNvPr id="4" name="Picture 3" descr="D:\яя ДА\81768_html_m2561d5f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45224"/>
            <a:ext cx="3972400" cy="944962"/>
          </a:xfrm>
          <a:prstGeom prst="rect">
            <a:avLst/>
          </a:prstGeom>
          <a:noFill/>
        </p:spPr>
      </p:pic>
      <p:pic>
        <p:nvPicPr>
          <p:cNvPr id="2" name="Picture 2" descr="https://avatars.mds.yandex.net/get-pdb/2761791/bab69265-bcda-4b63-994d-8886a60e5c19/s1200?webp=fal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440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яя ДА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D:\яя ДА\1june_banner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04664"/>
            <a:ext cx="1609499" cy="1872208"/>
          </a:xfrm>
          <a:prstGeom prst="rect">
            <a:avLst/>
          </a:prstGeom>
          <a:noFill/>
        </p:spPr>
      </p:pic>
      <p:pic>
        <p:nvPicPr>
          <p:cNvPr id="25601" name="Picture 1" descr="E:\1 июня\135689135_5152557_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616624" cy="5606432"/>
          </a:xfrm>
          <a:prstGeom prst="rect">
            <a:avLst/>
          </a:prstGeom>
          <a:noFill/>
        </p:spPr>
      </p:pic>
      <p:pic>
        <p:nvPicPr>
          <p:cNvPr id="25607" name="Picture 7" descr="Картинки по запросу бабочки гиф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692696"/>
            <a:ext cx="3810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96</Words>
  <Application>Microsoft Office PowerPoint</Application>
  <PresentationFormat>Экран (4:3)</PresentationFormat>
  <Paragraphs>9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Александра Новосельцева</cp:lastModifiedBy>
  <cp:revision>53</cp:revision>
  <dcterms:created xsi:type="dcterms:W3CDTF">2018-05-24T12:36:47Z</dcterms:created>
  <dcterms:modified xsi:type="dcterms:W3CDTF">2023-02-06T09:25:31Z</dcterms:modified>
</cp:coreProperties>
</file>