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003366"/>
    <a:srgbClr val="0033CC"/>
    <a:srgbClr val="CC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77658-6286-4BA3-BDF5-095FE180CA6D}" type="datetimeFigureOut">
              <a:rPr lang="ru-RU" smtClean="0"/>
              <a:pPr/>
              <a:t>08.05.2020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B163D-3D56-4941-AEC3-11110FC04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6067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B163D-3D56-4941-AEC3-11110FC04E5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223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88AA97B-15C3-4F3D-BC1A-C0713A9EE0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7A670AC-83DE-4836-A875-4F5E72C4E2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3DEC3EC-A9B0-4F30-B569-D13B126BF5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D041E37-45D2-4341-8F32-CABB419BCA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302E1EC-3455-4793-B294-6D833767B4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0A34269-C312-4692-92D8-7198409CD3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2C9C8A9-C355-43D7-94EC-1E66077965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5355C4C-6013-4A51-8603-B94AAB5035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31D55AE-1FFC-448C-A6F3-3EC939838B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0854E26-3A55-468E-BAEA-F726076B85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1B982F4-6A55-400C-993B-73B9459079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37DA6720-E6AB-45B6-B9D6-175D6D18E8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4498" y="2924944"/>
            <a:ext cx="5616575" cy="320198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51" name="WordArt 4"/>
          <p:cNvSpPr>
            <a:spLocks noChangeArrowheads="1" noChangeShapeType="1" noTextEdit="1"/>
          </p:cNvSpPr>
          <p:nvPr/>
        </p:nvSpPr>
        <p:spPr bwMode="auto">
          <a:xfrm>
            <a:off x="684213" y="404813"/>
            <a:ext cx="7640637" cy="171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22225">
                  <a:solidFill>
                    <a:srgbClr val="993366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9 мая - День Победы</a:t>
            </a:r>
          </a:p>
        </p:txBody>
      </p:sp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0" y="170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2053" name="Rectangle 7"/>
          <p:cNvSpPr>
            <a:spLocks noChangeArrowheads="1"/>
          </p:cNvSpPr>
          <p:nvPr/>
        </p:nvSpPr>
        <p:spPr bwMode="auto">
          <a:xfrm>
            <a:off x="0" y="170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2054" name="Rectangle 8"/>
          <p:cNvSpPr>
            <a:spLocks noChangeArrowheads="1"/>
          </p:cNvSpPr>
          <p:nvPr/>
        </p:nvSpPr>
        <p:spPr bwMode="auto">
          <a:xfrm>
            <a:off x="0" y="170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900113" y="641350"/>
            <a:ext cx="77041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2400" b="1" dirty="0">
                <a:latin typeface="Monotype Corsiva" pitchFamily="66" charset="0"/>
              </a:rPr>
              <a:t>Наравне с мужчинами на войне воевали и женщины. </a:t>
            </a:r>
            <a:endParaRPr lang="ru-RU" b="1" dirty="0"/>
          </a:p>
        </p:txBody>
      </p:sp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27784" y="1196752"/>
            <a:ext cx="3646487" cy="4608513"/>
          </a:xfrm>
          <a:prstGeom prst="rect">
            <a:avLst/>
          </a:prstGeom>
          <a:noFill/>
          <a:ln w="635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1115616" y="622230"/>
            <a:ext cx="287972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2000" b="1" dirty="0">
                <a:latin typeface="Monotype Corsiva" pitchFamily="66" charset="0"/>
              </a:rPr>
              <a:t>А в далеком тылу женщины и дети работали на  военных заводах, делали самолеты, оружие, снаряды и бомбы, </a:t>
            </a:r>
            <a:endParaRPr lang="ru-RU" sz="2000" dirty="0">
              <a:latin typeface="Monotype Corsiva" pitchFamily="66" charset="0"/>
            </a:endParaRPr>
          </a:p>
        </p:txBody>
      </p:sp>
      <p:pic>
        <p:nvPicPr>
          <p:cNvPr id="14339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552" y="2996952"/>
            <a:ext cx="3636570" cy="2736304"/>
          </a:xfrm>
          <a:prstGeom prst="rect">
            <a:avLst/>
          </a:prstGeom>
          <a:noFill/>
          <a:ln w="635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27984" y="624463"/>
            <a:ext cx="3962276" cy="2970650"/>
          </a:xfrm>
          <a:prstGeom prst="rect">
            <a:avLst/>
          </a:prstGeom>
          <a:noFill/>
          <a:ln w="635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341" name="Rectangle 7"/>
          <p:cNvSpPr>
            <a:spLocks noChangeArrowheads="1"/>
          </p:cNvSpPr>
          <p:nvPr/>
        </p:nvSpPr>
        <p:spPr bwMode="auto">
          <a:xfrm>
            <a:off x="6011863" y="3933825"/>
            <a:ext cx="2209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 dirty="0">
                <a:latin typeface="Monotype Corsiva" pitchFamily="66" charset="0"/>
              </a:rPr>
              <a:t>копали окопы, стараясь помочь мужьям, сыновьям, отцам, фронту.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62556" y="2997201"/>
            <a:ext cx="4243076" cy="28080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2782258" cy="4032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4" name="Rectangle 7"/>
          <p:cNvSpPr>
            <a:spLocks noChangeArrowheads="1"/>
          </p:cNvSpPr>
          <p:nvPr/>
        </p:nvSpPr>
        <p:spPr bwMode="auto">
          <a:xfrm>
            <a:off x="3563938" y="404813"/>
            <a:ext cx="5040312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b="1" dirty="0"/>
              <a:t>         </a:t>
            </a:r>
            <a:r>
              <a:rPr lang="ru-RU" sz="2000" b="1" dirty="0">
                <a:latin typeface="Monotype Corsiva" pitchFamily="66" charset="0"/>
              </a:rPr>
              <a:t>Тяжелее всего приходилось во время войны детям. Детские сады и школы не работали, многие дети остались совсем одни, потеряли  под бомбежками родителей, попали в детские дома.  Некоторые мальчишки становились «сынами полков», их , голодных и несчастных , брали к себе солдаты</a:t>
            </a:r>
            <a:r>
              <a:rPr lang="ru-RU" sz="2000" dirty="0">
                <a:latin typeface="Monotype Corsiva" pitchFamily="66" charset="0"/>
              </a:rPr>
              <a:t>  </a:t>
            </a:r>
            <a:r>
              <a:rPr lang="ru-RU" sz="2000" b="1" dirty="0">
                <a:latin typeface="Monotype Corsiva" pitchFamily="66" charset="0"/>
              </a:rPr>
              <a:t>и заботились о них до конца войны.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529642" y="548680"/>
            <a:ext cx="201612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2000" b="1" dirty="0">
                <a:latin typeface="Monotype Corsiva" pitchFamily="66" charset="0"/>
              </a:rPr>
              <a:t>За подвиги на фронте и в тылу героев награждали медалями и орденами.</a:t>
            </a:r>
          </a:p>
        </p:txBody>
      </p:sp>
      <p:pic>
        <p:nvPicPr>
          <p:cNvPr id="16389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58559" y="1196752"/>
            <a:ext cx="6096000" cy="4048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899592" y="692696"/>
            <a:ext cx="74104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2000" b="1" dirty="0">
                <a:latin typeface="Monotype Corsiva" pitchFamily="66" charset="0"/>
              </a:rPr>
              <a:t>Долгих  4 года длилась Великая Отечественная война. </a:t>
            </a:r>
          </a:p>
          <a:p>
            <a:pPr algn="ctr"/>
            <a:r>
              <a:rPr lang="ru-RU" sz="2000" b="1" dirty="0">
                <a:latin typeface="Monotype Corsiva" pitchFamily="66" charset="0"/>
              </a:rPr>
              <a:t>За это время погибло очень много  солдат и мирных жителей</a:t>
            </a:r>
            <a:r>
              <a:rPr lang="ru-RU" sz="2000" b="1" dirty="0">
                <a:solidFill>
                  <a:schemeClr val="folHlink"/>
                </a:solidFill>
                <a:latin typeface="Monotype Corsiva" pitchFamily="66" charset="0"/>
              </a:rPr>
              <a:t>.</a:t>
            </a:r>
          </a:p>
        </p:txBody>
      </p:sp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07704" y="1628800"/>
            <a:ext cx="5200024" cy="4103662"/>
          </a:xfrm>
          <a:prstGeom prst="rect">
            <a:avLst/>
          </a:prstGeom>
          <a:noFill/>
          <a:ln w="603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359639" y="548680"/>
            <a:ext cx="84978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b="1" dirty="0"/>
              <a:t>     </a:t>
            </a:r>
            <a:r>
              <a:rPr lang="ru-RU" sz="2000" b="1" dirty="0">
                <a:latin typeface="Monotype Corsiva" pitchFamily="66" charset="0"/>
              </a:rPr>
              <a:t>И вот наступил этот долгожданный день – 9 мая 1945 года. </a:t>
            </a:r>
          </a:p>
          <a:p>
            <a:pPr algn="ctr"/>
            <a:r>
              <a:rPr lang="ru-RU" sz="2000" b="1" dirty="0">
                <a:latin typeface="Monotype Corsiva" pitchFamily="66" charset="0"/>
              </a:rPr>
              <a:t>В этот день закончилась война. Наши войска разгромили фашистов не только на территории нашей Родины, но и  освободили жителей других стран.</a:t>
            </a:r>
          </a:p>
        </p:txBody>
      </p:sp>
      <p:pic>
        <p:nvPicPr>
          <p:cNvPr id="18435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19672" y="1988840"/>
            <a:ext cx="5054318" cy="3744317"/>
          </a:xfrm>
          <a:prstGeom prst="rect">
            <a:avLst/>
          </a:prstGeom>
          <a:noFill/>
          <a:ln w="635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2" cstate="email">
            <a:lum bright="-12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55776" y="2361441"/>
            <a:ext cx="4254785" cy="3195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468313" y="754063"/>
            <a:ext cx="367347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 sz="2000" b="1" dirty="0">
                <a:latin typeface="Monotype Corsiva" pitchFamily="66" charset="0"/>
              </a:rPr>
              <a:t>Победе радовалась вся страна, но эта радость была со слезами на глазах, так как в каждой семье, в каждом доме кто-то погиб на этой страшной войне.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1704753" y="476672"/>
            <a:ext cx="53832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sz="2000" b="1" dirty="0">
                <a:latin typeface="Monotype Corsiva" pitchFamily="66" charset="0"/>
              </a:rPr>
              <a:t>Никто и  никогда не забудет подвиг советских солдат </a:t>
            </a:r>
          </a:p>
          <a:p>
            <a:pPr algn="ctr"/>
            <a:r>
              <a:rPr lang="ru-RU" sz="2000" b="1" dirty="0">
                <a:latin typeface="Monotype Corsiva" pitchFamily="66" charset="0"/>
              </a:rPr>
              <a:t>в Великую Отечественную войну .</a:t>
            </a:r>
          </a:p>
        </p:txBody>
      </p:sp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288" y="1035050"/>
            <a:ext cx="8353425" cy="5505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76600" y="620713"/>
            <a:ext cx="5545138" cy="3960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539552" y="523627"/>
            <a:ext cx="2808288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9 мая  все жители нашей огромной страны отмечают День Победы. В этот день во всех городах проходят военные парады, возлагаются цветы к Могиле Неизвестного Солдата, дается праздничный салют. 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900112" y="4692255"/>
            <a:ext cx="745172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Но почему ветераны, участники той великой войны , такие грустные, почему слезы застилают им глаза? Что они вспоминают в этот день? Что это была за война, какой ценой досталась победа нашему народу?</a:t>
            </a:r>
            <a:r>
              <a:rPr lang="ru-RU" sz="2400" dirty="0"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довоенный ленинград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850" y="1557338"/>
            <a:ext cx="5616575" cy="3932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6156325" y="1458913"/>
            <a:ext cx="2592388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 sz="2000" b="1" dirty="0">
                <a:latin typeface="Monotype Corsiva" pitchFamily="66" charset="0"/>
              </a:rPr>
              <a:t>    Это было тогда, когда наша страна Россия называлась СССР, когда  ваши прабабушки и прадедушки были молодыми, здоровыми, полными сил. Они были счастливы, мечтали о будущем, думали, что все  в их жизни будет хорошо. Но их мечтам не пришлось осуществиться.</a:t>
            </a:r>
          </a:p>
        </p:txBody>
      </p:sp>
      <p:sp>
        <p:nvSpPr>
          <p:cNvPr id="4100" name="Rectangle 6"/>
          <p:cNvSpPr>
            <a:spLocks noChangeArrowheads="1"/>
          </p:cNvSpPr>
          <p:nvPr/>
        </p:nvSpPr>
        <p:spPr bwMode="auto">
          <a:xfrm>
            <a:off x="827088" y="576263"/>
            <a:ext cx="7092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2400" b="1" dirty="0">
                <a:latin typeface="Monotype Corsiva" pitchFamily="66" charset="0"/>
              </a:rPr>
              <a:t>О той великой освободительной войне и пойдёт наш рассказ.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фашисты"/>
          <p:cNvPicPr>
            <a:picLocks noChangeAspect="1" noChangeArrowheads="1"/>
          </p:cNvPicPr>
          <p:nvPr/>
        </p:nvPicPr>
        <p:blipFill>
          <a:blip r:embed="rId2" cstate="print">
            <a:lum bright="-12000" contrast="-18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11638" y="333375"/>
            <a:ext cx="4667250" cy="3448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123" name="Rectangle 6"/>
          <p:cNvSpPr>
            <a:spLocks noChangeArrowheads="1"/>
          </p:cNvSpPr>
          <p:nvPr/>
        </p:nvSpPr>
        <p:spPr bwMode="auto">
          <a:xfrm>
            <a:off x="468313" y="696913"/>
            <a:ext cx="3455987" cy="183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b="1"/>
              <a:t>         </a:t>
            </a:r>
            <a:r>
              <a:rPr lang="ru-RU" sz="1600" b="1"/>
              <a:t>В мире появилась тёмная сила – фашизм, которая ненавидела людей другой национальности. Фашисты захотели людей всех стран сделать своими рабами и слугами.</a:t>
            </a:r>
          </a:p>
        </p:txBody>
      </p:sp>
      <p:sp>
        <p:nvSpPr>
          <p:cNvPr id="5125" name="Rectangle 8"/>
          <p:cNvSpPr>
            <a:spLocks noChangeArrowheads="1"/>
          </p:cNvSpPr>
          <p:nvPr/>
        </p:nvSpPr>
        <p:spPr bwMode="auto">
          <a:xfrm>
            <a:off x="539552" y="3787733"/>
            <a:ext cx="4105275" cy="207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 b="1" dirty="0"/>
              <a:t>        </a:t>
            </a:r>
            <a:r>
              <a:rPr lang="ru-RU" sz="1600" b="1" dirty="0"/>
              <a:t>Заскрежетали гусеницы танков, засвистели пули. Шаг за шагом фашисты захватывали одну страну за другой, разрушали  города, взрывали памятники, грабили музеи, убивали людей. И всё ближе и ближе подходили к границе нашей Родины.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177518" y="2919782"/>
            <a:ext cx="4392612" cy="2822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8" name="Rectangle 6"/>
          <p:cNvSpPr>
            <a:spLocks noChangeArrowheads="1"/>
          </p:cNvSpPr>
          <p:nvPr/>
        </p:nvSpPr>
        <p:spPr bwMode="auto">
          <a:xfrm>
            <a:off x="395288" y="4538663"/>
            <a:ext cx="33115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b="1"/>
              <a:t> Началась </a:t>
            </a:r>
          </a:p>
          <a:p>
            <a:r>
              <a:rPr lang="ru-RU" b="1"/>
              <a:t>         Великая </a:t>
            </a:r>
          </a:p>
          <a:p>
            <a:r>
              <a:rPr lang="ru-RU" b="1"/>
              <a:t>               Отечественная </a:t>
            </a:r>
          </a:p>
          <a:p>
            <a:r>
              <a:rPr lang="ru-RU" b="1"/>
              <a:t>                           война.</a:t>
            </a:r>
            <a:r>
              <a:rPr lang="ru-RU"/>
              <a:t> </a:t>
            </a: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5210175" y="908050"/>
            <a:ext cx="3394075" cy="183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b="1"/>
              <a:t>       </a:t>
            </a:r>
            <a:r>
              <a:rPr lang="ru-RU" sz="1600" b="1"/>
              <a:t>22 июня 1941 года без объявления войны фашисты напали на нашу Родину. На  города посыпались бомбы, на нашу землю ступили вражеские фашистские солдаты.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4284663" y="643921"/>
            <a:ext cx="4103687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 b="1" dirty="0"/>
              <a:t>            </a:t>
            </a:r>
            <a:r>
              <a:rPr lang="ru-RU" sz="2400" b="1" dirty="0">
                <a:latin typeface="Monotype Corsiva" pitchFamily="66" charset="0"/>
              </a:rPr>
              <a:t>Все жители нашей страны, и старые и молодые  взяли оружие в руки и встали на защиту  Родины.</a:t>
            </a:r>
          </a:p>
        </p:txBody>
      </p:sp>
      <p:pic>
        <p:nvPicPr>
          <p:cNvPr id="7171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1560" y="637796"/>
            <a:ext cx="3164217" cy="4608363"/>
          </a:xfrm>
          <a:prstGeom prst="rect">
            <a:avLst/>
          </a:prstGeom>
          <a:noFill/>
          <a:ln w="228600" cap="sq" cmpd="thickThin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67944" y="2348880"/>
            <a:ext cx="4702175" cy="3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210380" y="476672"/>
            <a:ext cx="39243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2000" b="1" dirty="0">
                <a:latin typeface="Monotype Corsiva" pitchFamily="66" charset="0"/>
              </a:rPr>
              <a:t>Трудно приходилось нашим бойцам, очень уж сильный был враг. </a:t>
            </a:r>
          </a:p>
        </p:txBody>
      </p:sp>
      <p:pic>
        <p:nvPicPr>
          <p:cNvPr id="819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2914068" cy="4103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4283075" y="4509120"/>
            <a:ext cx="40322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Monotype Corsiva" pitchFamily="66" charset="0"/>
              </a:rPr>
              <a:t>Но солдаты нашей армии врага били, гнали с нашей земли в воздухе.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4211960" y="692696"/>
            <a:ext cx="2682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b="1" dirty="0"/>
              <a:t>Воевали и  на земле.</a:t>
            </a:r>
          </a:p>
        </p:txBody>
      </p:sp>
      <p:pic>
        <p:nvPicPr>
          <p:cNvPr id="921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2663" y="564844"/>
            <a:ext cx="3763776" cy="20720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9937" y="2924942"/>
            <a:ext cx="3692023" cy="2772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82442" y="3743744"/>
            <a:ext cx="33019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</a:t>
            </a:r>
            <a:r>
              <a:rPr lang="ru-RU" b="1" dirty="0">
                <a:latin typeface="Monotype Corsiva" pitchFamily="66" charset="0"/>
              </a:rPr>
              <a:t>Били фашистов и на море.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684213" y="863600"/>
            <a:ext cx="2976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2400" b="1" dirty="0">
                <a:latin typeface="Monotype Corsiva" pitchFamily="66" charset="0"/>
              </a:rPr>
              <a:t>Воевали и в летний зной</a:t>
            </a:r>
          </a:p>
        </p:txBody>
      </p:sp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88024" y="504487"/>
            <a:ext cx="3700929" cy="2780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67944" y="3298923"/>
            <a:ext cx="4495394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3789040"/>
            <a:ext cx="2613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b="1" dirty="0">
                <a:latin typeface="Monotype Corsiva" pitchFamily="66" charset="0"/>
              </a:rPr>
              <a:t>Воевали и в зимнюю стужу.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278</TotalTime>
  <Words>520</Words>
  <Application>Microsoft Office PowerPoint</Application>
  <PresentationFormat>Экран (4:3)</PresentationFormat>
  <Paragraphs>32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Геннадий</dc:creator>
  <cp:lastModifiedBy>Lenovo</cp:lastModifiedBy>
  <cp:revision>32</cp:revision>
  <dcterms:created xsi:type="dcterms:W3CDTF">2011-05-09T14:47:57Z</dcterms:created>
  <dcterms:modified xsi:type="dcterms:W3CDTF">2020-05-08T06:06:24Z</dcterms:modified>
</cp:coreProperties>
</file>