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404" autoAdjust="0"/>
    <p:restoredTop sz="94660"/>
  </p:normalViewPr>
  <p:slideViewPr>
    <p:cSldViewPr>
      <p:cViewPr varScale="1">
        <p:scale>
          <a:sx n="110" d="100"/>
          <a:sy n="110" d="100"/>
        </p:scale>
        <p:origin x="-18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62D99-0DEF-4294-861D-5435238A682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E8786-2FA2-41B1-839A-0CA132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5" Type="http://schemas.openxmlformats.org/officeDocument/2006/relationships/image" Target="../media/image7.png"/><Relationship Id="rId10" Type="http://schemas.microsoft.com/office/2007/relationships/hdphoto" Target="../media/hdphoto3.wdp"/><Relationship Id="rId4" Type="http://schemas.openxmlformats.org/officeDocument/2006/relationships/image" Target="../media/image11.png"/><Relationship Id="rId9" Type="http://schemas.openxmlformats.org/officeDocument/2006/relationships/image" Target="../media/image12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206686_f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8"/>
            <a:ext cx="9144000" cy="6858048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Дидактическая игра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«Найди одинаковый кружок»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786190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ЦЕЛЬ:  Развитие внимания, логического мышления; </a:t>
            </a:r>
          </a:p>
          <a:p>
            <a:pPr algn="ctr"/>
            <a:r>
              <a:rPr lang="ru-RU" sz="2800" dirty="0" smtClean="0"/>
              <a:t>закрепление счета до 5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550070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Разработала: Тараканова А.М.</a:t>
            </a:r>
          </a:p>
          <a:p>
            <a:r>
              <a:rPr lang="ru-RU" dirty="0" smtClean="0"/>
              <a:t>Воспитатель МБДОУ Детский сад №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107281" y="3393281"/>
            <a:ext cx="6858000" cy="7143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1296670" cy="126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429000"/>
            <a:ext cx="1296670" cy="126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9852" y="2625417"/>
            <a:ext cx="1211271" cy="123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4447" y="298550"/>
            <a:ext cx="1211271" cy="123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572264" y="1857364"/>
            <a:ext cx="84060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214290"/>
            <a:ext cx="1377051" cy="131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428604"/>
            <a:ext cx="1959243" cy="20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4357694"/>
            <a:ext cx="1959243" cy="20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00166" y="3429000"/>
            <a:ext cx="1428760" cy="146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15240" y="1500174"/>
            <a:ext cx="1428760" cy="146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7752" y="2071678"/>
            <a:ext cx="1650269" cy="175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98611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417299" y="5322900"/>
            <a:ext cx="840602" cy="82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10" y="4857760"/>
            <a:ext cx="1650269" cy="175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143116"/>
            <a:ext cx="1377051" cy="131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254 L -0.79531 -0.43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96" y="-2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1.26735E-6 L -0.33872 -0.59806 " pathEditMode="relative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-0.46007 0.39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3" y="1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-0.75799 0.2784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99" y="1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-0.34653 0.5041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6" y="2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0.24878 0.3458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48" y="1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-0.67379 0.2798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98" y="1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107281" y="3393281"/>
            <a:ext cx="6858000" cy="7143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1296670" cy="126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928802"/>
            <a:ext cx="1296670" cy="126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5214950"/>
            <a:ext cx="178595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500306"/>
            <a:ext cx="1211271" cy="123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0"/>
            <a:ext cx="1211271" cy="123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4786322"/>
            <a:ext cx="121127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5143512"/>
            <a:ext cx="840602" cy="82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24" y="3071810"/>
            <a:ext cx="840602" cy="82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285992"/>
            <a:ext cx="1377051" cy="131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85728"/>
            <a:ext cx="1377051" cy="131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428604"/>
            <a:ext cx="1959243" cy="20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3071810"/>
            <a:ext cx="1959243" cy="20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0166" y="3429000"/>
            <a:ext cx="1428760" cy="146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15240" y="1500174"/>
            <a:ext cx="1428760" cy="146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10" y="4857760"/>
            <a:ext cx="1650269" cy="175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1285860"/>
            <a:ext cx="1650269" cy="175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01024" y="214290"/>
            <a:ext cx="94173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3857628"/>
            <a:ext cx="1276359" cy="77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C -0.08194 0.05347 -0.16372 0.10717 -0.21233 0.09815 C -0.26094 0.08912 -0.25399 -0.03796 -0.29149 -0.05394 C -0.32899 -0.06991 -0.37691 0.03102 -0.43767 0.00254 C -0.49844 -0.02593 -0.62066 -0.18658 -0.6566 -0.225 " pathEditMode="relative" ptsTypes="aaa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0.00093 C -0.00781 0.00371 -0.01475 0.00672 -0.01875 0.00857 C -0.02274 0.01042 -0.00955 0.00394 -0.02534 0.01227 C -0.04114 0.02061 -0.096 0.02199 -0.11319 0.0588 C -0.13038 0.09561 -0.11423 0.18264 -0.1283 0.2338 C -0.14236 0.28496 -0.17031 0.325 -0.19809 0.36551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2.22222E-6 C -0.09149 0.00255 -0.18281 0.00533 -0.22933 0.06667 C -0.27586 0.12801 -0.24999 0.30625 -0.27933 0.36852 C -0.30885 0.43079 -0.36197 0.45903 -0.40659 0.44005 C -0.45138 0.42107 -0.50433 0.28079 -0.54722 0.25533 C -0.5901 0.22986 -0.62725 0.25834 -0.66423 0.28681 " pathEditMode="relative" ptsTypes="aaaa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5.55556E-6 C -0.03437 0.07823 -0.06892 0.15671 -0.10538 0.2162 C -0.14184 0.27569 -0.16562 0.30717 -0.21858 0.35717 C -0.27153 0.40717 -0.3901 0.48495 -0.42326 0.51689 C -0.45642 0.54884 -0.43715 0.54907 -0.41771 0.54953 " pathEditMode="relative" ptsTypes="aaa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C -0.02795 0.04583 -0.05573 0.09166 -0.0934 0.13078 C -0.13107 0.1699 -0.21302 0.18518 -0.22639 0.23518 C -0.23993 0.28518 -0.18316 0.37939 -0.17361 0.43148 C -0.16406 0.48356 -0.15885 0.5125 -0.16892 0.54838 C -0.17899 0.58425 -0.18628 0.625 -0.23403 0.64652 C -0.28177 0.66805 -0.40625 0.6956 -0.45573 0.678 C -0.50521 0.66041 -0.47951 0.53263 -0.53107 0.54097 C -0.58264 0.5493 -0.75798 0.67708 -0.7651 0.72847 C -0.77222 0.77986 -0.6368 0.84421 -0.57361 0.84907 C -0.51042 0.85393 -0.43767 0.79143 -0.38594 0.7574 C -0.3342 0.72338 -0.32969 0.67685 -0.26337 0.64537 C -0.19687 0.61388 -0.03906 0.59537 0.01233 0.56851 C 0.06372 0.54166 0.0382 0.51805 0.04531 0.48425 C 0.05243 0.45046 0.06077 0.39074 0.05469 0.3662 C 0.04861 0.34166 0.02952 0.34305 0.00851 0.33726 C -0.0125 0.33148 -0.06007 0.36828 -0.0717 0.33078 C -0.08333 0.29328 -0.07604 0.16805 -0.06128 0.11203 C -0.04653 0.05601 -0.01476 0.02546 0.01702 -0.00487 " pathEditMode="relative" ptsTypes="aaaaaaaaaaaaaaaaaaA">
                                      <p:cBhvr>
                                        <p:cTn id="22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4444E-6 C -0.04132 0.0574 -0.08247 0.11481 -0.11146 0.16852 C -0.14046 0.22222 -0.17188 0.27083 -0.17362 0.32199 C -0.17535 0.37315 -0.13334 0.42685 -0.12171 0.47546 C -0.11008 0.52407 -0.06805 0.5831 -0.10383 0.61389 C -0.13959 0.64467 -0.27101 0.69768 -0.33594 0.66041 C -0.40087 0.62315 -0.43994 0.45879 -0.49341 0.39004 C -0.54688 0.32129 -0.62587 0.26782 -0.6566 0.24791 C -0.68733 0.22801 -0.68282 0.24907 -0.6783 0.27037 " pathEditMode="relative" ptsTypes="aaaaaaa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4.81481E-6 C -0.08108 0.0382 -0.16199 0.07662 -0.21702 0.05926 C -0.27206 0.0419 -0.31094 -0.03704 -0.33022 -0.1044 C -0.34949 -0.17176 -0.33456 -0.30046 -0.33299 -0.34467 C -0.33143 -0.38889 -0.32622 -0.3794 -0.32084 -0.36967 " pathEditMode="relative" ptsTypes="aaaaA">
                                      <p:cBhvr>
                                        <p:cTn id="3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2.22222E-6 C -0.07362 -0.00903 -0.14723 -0.01783 -0.16702 0.02014 C -0.18681 0.0581 -0.08664 0.1919 -0.11876 0.22778 C -0.15088 0.26366 -0.28855 0.22592 -0.36042 0.23518 C -0.4323 0.24444 -0.51824 0.27546 -0.55001 0.2831 " pathEditMode="relative" ptsTypes="aaaaA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2.22222E-6 C -0.0691 -0.04745 -0.1382 -0.09491 -0.20001 -0.16875 C -0.26181 -0.24259 -0.30956 -0.35324 -0.37067 -0.44259 C -0.43178 -0.53241 -0.5764 -0.63588 -0.56685 -0.70556 C -0.5573 -0.77546 -0.37761 -0.90579 -0.3132 -0.86157 C -0.24879 -0.81736 -0.21112 -0.56574 -0.18022 -0.44005 C -0.14931 -0.31481 -0.16216 -0.18032 -0.12726 -0.10926 C -0.09237 -0.03866 0.00208 -0.03356 0.02933 -0.01528 C 0.05659 0.00301 0.04669 0.00162 0.0368 2.22222E-6 " pathEditMode="relative" ptsTypes="aaaaaaa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1 -0.0037 C -0.07587 -0.04607 -0.16024 -0.0882 -0.23663 -0.09421 C -0.31302 -0.10023 -0.4059 -0.0757 -0.45 -0.04028 C -0.4941 -0.00486 -0.47379 0.10602 -0.50087 0.11829 C -0.52795 0.13055 -0.61198 0.11389 -0.61215 0.03403 C -0.61233 -0.04583 -0.53611 -0.34005 -0.50174 -0.36088 C -0.46736 -0.38171 -0.44045 -0.14398 -0.40556 -0.09051 C -0.37066 -0.03704 -0.34167 -0.03634 -0.29236 -0.04028 C -0.24306 -0.04421 -0.15816 -0.12107 -0.10938 -0.11435 C -0.06059 -0.10764 -0.03038 -0.05394 -2.22222E-6 3.7037E-7 " pathEditMode="relative" ptsTypes="aaaaaaaaaA">
                                      <p:cBhvr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2.59259E-6 C -0.04098 -0.06389 -0.08178 -0.12755 -0.12726 -0.15347 C -0.17275 -0.1794 -0.22883 -0.18218 -0.27258 -0.15486 C -0.31633 -0.12755 -0.33872 0.00926 -0.38959 0.00995 C -0.44046 0.01065 -0.53282 -0.09884 -0.57831 -0.15093 C -0.62379 -0.20301 -0.63178 -0.29236 -0.66216 -0.30208 C -0.69254 -0.31181 -0.75053 -0.2581 -0.76042 -0.2088 C -0.77032 -0.15949 -0.75192 -0.06597 -0.72171 -0.00648 C -0.6915 0.05301 -0.61685 0.09815 -0.57917 0.14838 C -0.5415 0.19861 -0.5382 0.28333 -0.49532 0.2956 C -0.45244 0.30787 -0.40157 0.27106 -0.32171 0.22245 C -0.24185 0.17384 -0.129 0.08866 -0.01598 0.0037 " pathEditMode="relative" ptsTypes="aaaaaaaaaaaA">
                                      <p:cBhvr>
                                        <p:cTn id="4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107281" y="3393281"/>
            <a:ext cx="6858000" cy="7143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9"/>
            <a:ext cx="928694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8572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1481" b="98519" l="1504" r="97744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43438" y="1142984"/>
            <a:ext cx="1211271" cy="123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3643314"/>
            <a:ext cx="840602" cy="82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357298"/>
            <a:ext cx="857255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15272" y="4429132"/>
            <a:ext cx="121444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ackgroundRemoval t="1418" b="99291" l="0" r="97101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715240" y="1500174"/>
            <a:ext cx="1428760" cy="146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4282" y="2285992"/>
            <a:ext cx="857255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500570"/>
            <a:ext cx="92869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ackgroundRemoval t="709" b="100000" l="0" r="93056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03398" y="5857892"/>
            <a:ext cx="840602" cy="82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14290"/>
            <a:ext cx="840602" cy="82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1024" y="285728"/>
            <a:ext cx="857255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572140"/>
            <a:ext cx="8572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0"/>
            <a:ext cx="8572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44" y="3214686"/>
            <a:ext cx="8572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ackgroundRemoval t="1418" b="100000" l="0" r="9375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215074" y="4676179"/>
            <a:ext cx="92869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15140" y="857232"/>
            <a:ext cx="857255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2066" y="2643182"/>
            <a:ext cx="857255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786322"/>
            <a:ext cx="121127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143504" y="3500438"/>
            <a:ext cx="838203" cy="85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2143116"/>
            <a:ext cx="1295407" cy="107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77556E-17 L -0.76042 0.154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21" y="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6 L -0.61979 0.202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90" y="1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-2.59259E-6 L -0.34566 -0.058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74" y="-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-0.54167 0.495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3" y="2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-0.70504 0.0266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60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-0.48576 -0.3171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88" y="-1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6 L -0.40798 0.629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99" y="3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444E-6 L -0.47448 -0.0238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33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7 L -0.60364 -0.1935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91" y="-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-0.37465 0.129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33" y="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25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Дидактическая игра «Найди одинаковый кружок»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2017-03-20T09:24:53Z</dcterms:created>
  <dcterms:modified xsi:type="dcterms:W3CDTF">2023-02-06T04:23:09Z</dcterms:modified>
</cp:coreProperties>
</file>