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0" r:id="rId3"/>
    <p:sldId id="292" r:id="rId4"/>
    <p:sldId id="293" r:id="rId5"/>
    <p:sldId id="296" r:id="rId6"/>
    <p:sldId id="276" r:id="rId7"/>
    <p:sldId id="286" r:id="rId8"/>
    <p:sldId id="285" r:id="rId9"/>
    <p:sldId id="294" r:id="rId10"/>
    <p:sldId id="295" r:id="rId11"/>
    <p:sldId id="297" r:id="rId12"/>
    <p:sldId id="270" r:id="rId13"/>
    <p:sldId id="299" r:id="rId14"/>
    <p:sldId id="29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107" d="100"/>
          <a:sy n="107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globo-knig.ru/prefix/b6a9dffac9c782c27e72f782a2da5bd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76672"/>
            <a:ext cx="2667788" cy="3475587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cvartplus.ru/components/com_virtuemart/shop_image/product/_________________5628ecbc4623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208" y="476672"/>
            <a:ext cx="1837124" cy="2362016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2862"/>
            <a:ext cx="9036496" cy="690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23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-99392"/>
            <a:ext cx="9073008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771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7559302" y="486798"/>
            <a:ext cx="1195553" cy="3000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35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Тема урока:</a:t>
            </a:r>
            <a:endParaRPr lang="ru-RU" sz="135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3889" y="908720"/>
            <a:ext cx="4622932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по дням, а по часам</a:t>
            </a:r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634" y="1736442"/>
            <a:ext cx="27457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очень быстро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47906" y="2420888"/>
            <a:ext cx="1676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души не чаяли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2420888"/>
            <a:ext cx="1758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– очень любили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53834" y="3046954"/>
            <a:ext cx="1843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студеный ручей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21348" y="2916917"/>
            <a:ext cx="1284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- холодный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57769" y="3645024"/>
            <a:ext cx="18399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дитятко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95150" y="3416286"/>
            <a:ext cx="1561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ребенок</a:t>
            </a:r>
          </a:p>
        </p:txBody>
      </p:sp>
    </p:spTree>
    <p:extLst>
      <p:ext uri="{BB962C8B-B14F-4D97-AF65-F5344CB8AC3E}">
        <p14:creationId xmlns:p14="http://schemas.microsoft.com/office/powerpoint/2010/main" val="3583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03649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212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04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Везёт Сенька Саньку с Сонькой на санках.</a:t>
            </a:r>
          </a:p>
          <a:p>
            <a:pPr marL="0" indent="0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Санки скок, Сеньку с ног, Соньку в лоб, все в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сугроб.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9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2899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382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03649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21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729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827585" y="548681"/>
            <a:ext cx="1368152" cy="46166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Загадка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96752"/>
            <a:ext cx="529779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дедушкой Морозом  рядом,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Блещет праздничным нарядом.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Нам загадки задаёт, 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Водит хоровод, поёт.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 снежинок курточка,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кто?..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playcast.ru/uploads/2017/11/12/2387494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5380" y="469956"/>
            <a:ext cx="2407060" cy="417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31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g-gorod.ru/upload/iblock/844/84421a623e2b020dc908d2595f0857b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4104456" cy="5621320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91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img-fotki.yandex.ru/get/3/200418627.63/0_11a2f2_3b81fcd4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88640"/>
            <a:ext cx="47625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2808311" cy="46166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Знаете ли вы?..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https://artchive.ru/res/media/img/ox800/work/b92/299833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52737"/>
            <a:ext cx="3168352" cy="468124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5661" y="5848377"/>
            <a:ext cx="316224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В.М.Васнецов</a:t>
            </a:r>
            <a:r>
              <a:rPr lang="ru-RU" dirty="0" smtClean="0"/>
              <a:t>. Снегурочка</a:t>
            </a:r>
            <a:endParaRPr lang="ru-RU" dirty="0"/>
          </a:p>
        </p:txBody>
      </p:sp>
      <p:pic>
        <p:nvPicPr>
          <p:cNvPr id="2052" name="Picture 4" descr="https://ds04.infourok.ru/uploads/ex/0e5c/0003cb63-d03945eb/img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5395" y="859983"/>
            <a:ext cx="336037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57761" y="3380263"/>
            <a:ext cx="440246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Н.А.Римский</a:t>
            </a:r>
            <a:r>
              <a:rPr lang="ru-RU" dirty="0" smtClean="0"/>
              <a:t>-Корсаков. Опера. Снегурочка</a:t>
            </a:r>
            <a:endParaRPr lang="ru-RU" dirty="0"/>
          </a:p>
        </p:txBody>
      </p:sp>
      <p:pic>
        <p:nvPicPr>
          <p:cNvPr id="2056" name="Picture 8" descr="http://static.baza.farpost.ru/v/1385167296015_bulleti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5" y="938337"/>
            <a:ext cx="1347457" cy="75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top-knig.ru/wp-content/uploads/2015/05/Snegurochka-221x3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366" y="3856505"/>
            <a:ext cx="1859953" cy="252482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libex.ru/img/x/32/38/92e3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56505"/>
            <a:ext cx="1813810" cy="252482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papercrane.eu/wp-content/uploads/free-book-300x133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952" y="3618520"/>
            <a:ext cx="1752129" cy="77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54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71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68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User</cp:lastModifiedBy>
  <cp:revision>85</cp:revision>
  <dcterms:created xsi:type="dcterms:W3CDTF">2014-07-06T18:18:01Z</dcterms:created>
  <dcterms:modified xsi:type="dcterms:W3CDTF">2023-02-06T14:32:20Z</dcterms:modified>
</cp:coreProperties>
</file>