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675" y="1799384"/>
            <a:ext cx="3482597" cy="2607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49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88640"/>
            <a:ext cx="3744416" cy="6264696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en-US" sz="4400" dirty="0"/>
              <a:t>Through</a:t>
            </a:r>
          </a:p>
          <a:p>
            <a:pPr>
              <a:buFontTx/>
              <a:buChar char="-"/>
            </a:pPr>
            <a:r>
              <a:rPr lang="en-US" sz="4400" dirty="0"/>
              <a:t>Glass </a:t>
            </a:r>
          </a:p>
          <a:p>
            <a:pPr>
              <a:buFontTx/>
              <a:buChar char="-"/>
            </a:pPr>
            <a:r>
              <a:rPr lang="en-US" sz="4400" dirty="0"/>
              <a:t>Adventures</a:t>
            </a:r>
          </a:p>
          <a:p>
            <a:pPr>
              <a:buFontTx/>
              <a:buChar char="-"/>
            </a:pPr>
            <a:r>
              <a:rPr lang="en-US" sz="4400" dirty="0"/>
              <a:t>Humpty Dumpty</a:t>
            </a:r>
          </a:p>
          <a:p>
            <a:pPr>
              <a:buFontTx/>
              <a:buChar char="-"/>
            </a:pPr>
            <a:r>
              <a:rPr lang="en-US" sz="4400" dirty="0"/>
              <a:t>Birthday</a:t>
            </a:r>
          </a:p>
          <a:p>
            <a:pPr>
              <a:buFontTx/>
              <a:buChar char="-"/>
            </a:pPr>
            <a:r>
              <a:rPr lang="en-US" sz="4400" dirty="0"/>
              <a:t>Certainly</a:t>
            </a:r>
          </a:p>
          <a:p>
            <a:pPr>
              <a:buFontTx/>
              <a:buChar char="-"/>
            </a:pPr>
            <a:r>
              <a:rPr lang="en-US" sz="4400" dirty="0"/>
              <a:t>Lewis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766103"/>
            <a:ext cx="4449763" cy="522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0253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586408" cy="864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1.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7773"/>
            <a:ext cx="1621729" cy="2162305"/>
          </a:xfrm>
          <a:prstGeom prst="rect">
            <a:avLst/>
          </a:prstGeom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2885165" y="260608"/>
            <a:ext cx="586408" cy="864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/>
              <a:t>2.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52058"/>
            <a:ext cx="1852254" cy="1945290"/>
          </a:xfrm>
          <a:prstGeom prst="rect">
            <a:avLst/>
          </a:prstGeom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6012160" y="341040"/>
            <a:ext cx="504056" cy="783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/>
              <a:t>3.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7773"/>
            <a:ext cx="1794323" cy="1794323"/>
          </a:xfrm>
          <a:prstGeom prst="rect">
            <a:avLst/>
          </a:prstGeom>
        </p:spPr>
      </p:pic>
      <p:sp>
        <p:nvSpPr>
          <p:cNvPr id="11" name="Объект 2"/>
          <p:cNvSpPr txBox="1">
            <a:spLocks/>
          </p:cNvSpPr>
          <p:nvPr/>
        </p:nvSpPr>
        <p:spPr>
          <a:xfrm>
            <a:off x="353336" y="2441209"/>
            <a:ext cx="586408" cy="864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/>
              <a:t>4. 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744" y="2636308"/>
            <a:ext cx="2906335" cy="1633360"/>
          </a:xfrm>
          <a:prstGeom prst="rect">
            <a:avLst/>
          </a:prstGeom>
        </p:spPr>
      </p:pic>
      <p:sp>
        <p:nvSpPr>
          <p:cNvPr id="13" name="Объект 2"/>
          <p:cNvSpPr txBox="1">
            <a:spLocks/>
          </p:cNvSpPr>
          <p:nvPr/>
        </p:nvSpPr>
        <p:spPr>
          <a:xfrm>
            <a:off x="3980787" y="2578240"/>
            <a:ext cx="586408" cy="864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/>
              <a:t>5. 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398" y="2442236"/>
            <a:ext cx="1571272" cy="2348880"/>
          </a:xfrm>
          <a:prstGeom prst="rect">
            <a:avLst/>
          </a:prstGeom>
        </p:spPr>
      </p:pic>
      <p:sp>
        <p:nvSpPr>
          <p:cNvPr id="15" name="Объект 2"/>
          <p:cNvSpPr txBox="1">
            <a:spLocks/>
          </p:cNvSpPr>
          <p:nvPr/>
        </p:nvSpPr>
        <p:spPr>
          <a:xfrm>
            <a:off x="6264188" y="2578241"/>
            <a:ext cx="586408" cy="87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/>
              <a:t>6. 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596" y="2636308"/>
            <a:ext cx="1440160" cy="2285968"/>
          </a:xfrm>
          <a:prstGeom prst="rect">
            <a:avLst/>
          </a:prstGeom>
        </p:spPr>
      </p:pic>
      <p:sp>
        <p:nvSpPr>
          <p:cNvPr id="17" name="Объект 2"/>
          <p:cNvSpPr txBox="1">
            <a:spLocks/>
          </p:cNvSpPr>
          <p:nvPr/>
        </p:nvSpPr>
        <p:spPr>
          <a:xfrm>
            <a:off x="353336" y="4490228"/>
            <a:ext cx="586408" cy="864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/>
              <a:t>7. 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744" y="4657285"/>
            <a:ext cx="2596985" cy="1394076"/>
          </a:xfrm>
          <a:prstGeom prst="rect">
            <a:avLst/>
          </a:prstGeom>
        </p:spPr>
      </p:pic>
      <p:sp>
        <p:nvSpPr>
          <p:cNvPr id="19" name="Объект 2"/>
          <p:cNvSpPr txBox="1">
            <a:spLocks/>
          </p:cNvSpPr>
          <p:nvPr/>
        </p:nvSpPr>
        <p:spPr>
          <a:xfrm>
            <a:off x="3838990" y="4944760"/>
            <a:ext cx="586408" cy="864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/>
              <a:t>8. </a:t>
            </a:r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398" y="4944760"/>
            <a:ext cx="1681580" cy="168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272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8" y="260647"/>
            <a:ext cx="9129192" cy="6596025"/>
          </a:xfrm>
        </p:spPr>
      </p:pic>
    </p:spTree>
    <p:extLst>
      <p:ext uri="{BB962C8B-B14F-4D97-AF65-F5344CB8AC3E}">
        <p14:creationId xmlns:p14="http://schemas.microsoft.com/office/powerpoint/2010/main" val="3676675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17" y="0"/>
            <a:ext cx="69083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9743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24</Words>
  <Application>Microsoft Office PowerPoint</Application>
  <PresentationFormat>Экран (4:3)</PresentationFormat>
  <Paragraphs>15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Albina Iril</cp:lastModifiedBy>
  <cp:revision>9</cp:revision>
  <dcterms:created xsi:type="dcterms:W3CDTF">2022-12-15T01:51:53Z</dcterms:created>
  <dcterms:modified xsi:type="dcterms:W3CDTF">2023-02-06T07:31:21Z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219622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