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printonic.ru/kartinki/skazki/gusi-lebedi/item-11685/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980728"/>
            <a:ext cx="7715200" cy="43691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для и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нтегрированного  занятия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средней группе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«Путешествие по сказке «Гуси- лебеди»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> </a:t>
            </a:r>
            <a:r>
              <a:rPr lang="ru-RU" dirty="0" smtClean="0"/>
              <a:t>«Гуси лебеди»</a:t>
            </a:r>
            <a:br>
              <a:rPr lang="ru-RU" dirty="0" smtClean="0"/>
            </a:br>
            <a:r>
              <a:rPr lang="ru-RU" sz="2700" dirty="0" smtClean="0"/>
              <a:t>Автор: воспитатель </a:t>
            </a:r>
            <a:r>
              <a:rPr lang="ru-RU" sz="2700" dirty="0" err="1" smtClean="0"/>
              <a:t>Горбова</a:t>
            </a:r>
            <a:r>
              <a:rPr lang="ru-RU" sz="2700" dirty="0" smtClean="0"/>
              <a:t> Л.Н. </a:t>
            </a:r>
            <a:endParaRPr lang="ru-RU" sz="2700" dirty="0"/>
          </a:p>
        </p:txBody>
      </p:sp>
      <p:pic>
        <p:nvPicPr>
          <p:cNvPr id="4" name="Объект 3" descr="http://rtplaymax.ru/img.php?aHR0cDovL2NzNzAwMy52ay5tZS9jNjE4NTI1L3Y2MTg1MjUwNTUvOGZhMi9KX2JNNjNUZjBXTS5qcGc=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2204864"/>
            <a:ext cx="5969000" cy="448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2343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rtplaymax.ru/img.php?aHR0cDovL2NzNzAwMy52ay5tZS9jNjE4NTI1L3Y2MTg1MjUwNTUvOGZhMi9KX2JNNjNUZjBXTS5qcGc=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7848872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abtag.ru/uploads/images/balagan_limited_gusi_lebedi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424935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презентации\реченька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48680"/>
            <a:ext cx="8280919" cy="5976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kinder-online.ru/uploads/posts/2014-03/1394770174_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496943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 к сказке гуси лебеди - картинка     №11685">
            <a:hlinkClick r:id="rId2" tooltip="&quot;Рисунок к сказке гуси лебеди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2656"/>
            <a:ext cx="8496944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00.infourok.ru/images/doc/161/185837/hello_html_m433445a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496943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qiqru.org/media/npict/1010/original/sovetskie_multfilmy_gusi_lebedi_1979_dvdrip_786932.jpe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424935" cy="6120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7</Words>
  <Application>Microsoft Office PowerPoint</Application>
  <PresentationFormat>Экран (4:3)</PresentationFormat>
  <Paragraphs>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Презентация для интегрированного  занятия в средней группе «Путешествие по сказке «Гуси- лебеди»   «Гуси лебеди» Автор: воспитатель Горбова Л.Н.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привет любава</dc:creator>
  <cp:lastModifiedBy>user</cp:lastModifiedBy>
  <cp:revision>9</cp:revision>
  <dcterms:created xsi:type="dcterms:W3CDTF">2017-11-03T17:39:16Z</dcterms:created>
  <dcterms:modified xsi:type="dcterms:W3CDTF">2023-02-06T11:41:00Z</dcterms:modified>
</cp:coreProperties>
</file>