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3" r:id="rId3"/>
    <p:sldId id="274" r:id="rId4"/>
    <p:sldId id="256" r:id="rId5"/>
    <p:sldId id="258" r:id="rId6"/>
    <p:sldId id="260" r:id="rId7"/>
    <p:sldId id="268" r:id="rId8"/>
    <p:sldId id="290" r:id="rId9"/>
    <p:sldId id="291" r:id="rId10"/>
    <p:sldId id="269" r:id="rId11"/>
    <p:sldId id="286" r:id="rId12"/>
    <p:sldId id="279" r:id="rId13"/>
    <p:sldId id="280" r:id="rId14"/>
    <p:sldId id="271" r:id="rId15"/>
    <p:sldId id="261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35" autoAdjust="0"/>
    <p:restoredTop sz="94660"/>
  </p:normalViewPr>
  <p:slideViewPr>
    <p:cSldViewPr>
      <p:cViewPr varScale="1">
        <p:scale>
          <a:sx n="83" d="100"/>
          <a:sy n="83" d="100"/>
        </p:scale>
        <p:origin x="1152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4DA7-A50F-4210-9F9B-9D4A85A15DD7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88A6-BC65-4565-AA4E-782CAA5AB8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4DA7-A50F-4210-9F9B-9D4A85A15DD7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88A6-BC65-4565-AA4E-782CAA5AB8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4DA7-A50F-4210-9F9B-9D4A85A15DD7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88A6-BC65-4565-AA4E-782CAA5AB8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4DA7-A50F-4210-9F9B-9D4A85A15DD7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88A6-BC65-4565-AA4E-782CAA5AB8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4DA7-A50F-4210-9F9B-9D4A85A15DD7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88A6-BC65-4565-AA4E-782CAA5AB8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4DA7-A50F-4210-9F9B-9D4A85A15DD7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88A6-BC65-4565-AA4E-782CAA5AB8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4DA7-A50F-4210-9F9B-9D4A85A15DD7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88A6-BC65-4565-AA4E-782CAA5AB8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4DA7-A50F-4210-9F9B-9D4A85A15DD7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88A6-BC65-4565-AA4E-782CAA5AB8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4DA7-A50F-4210-9F9B-9D4A85A15DD7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88A6-BC65-4565-AA4E-782CAA5AB8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4DA7-A50F-4210-9F9B-9D4A85A15DD7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88A6-BC65-4565-AA4E-782CAA5AB8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4DA7-A50F-4210-9F9B-9D4A85A15DD7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CB388A6-BC65-4565-AA4E-782CAA5AB8B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064DA7-A50F-4210-9F9B-9D4A85A15DD7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B388A6-BC65-4565-AA4E-782CAA5AB8B9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6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6.jpeg"/><Relationship Id="rId7" Type="http://schemas.openxmlformats.org/officeDocument/2006/relationships/image" Target="../media/image3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632"/>
            <a:ext cx="9144000" cy="6886631"/>
          </a:xfrm>
          <a:prstGeom prst="rect">
            <a:avLst/>
          </a:prstGeom>
        </p:spPr>
      </p:pic>
      <p:pic>
        <p:nvPicPr>
          <p:cNvPr id="2" name="Рисунок 1" descr="gerb-moskw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1413" y="280281"/>
            <a:ext cx="1951908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nk_8055_01-500x500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5782" y="280281"/>
            <a:ext cx="2796784" cy="21392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9406" y="2375698"/>
            <a:ext cx="864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 бюджетное образовательное учреждение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Москвы Школа №1852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77943" y="3284984"/>
            <a:ext cx="67191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смотр-конкурс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«Лучшие тренеры и специалисты по работе с детьми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физической культуры и спорта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Москве»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9406" y="4626941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Номинация: «Специалисты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передовых инноваций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физкультурно-спортивной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 детьми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подростками»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45876" y="5981535"/>
            <a:ext cx="958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7875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" y="-10306"/>
            <a:ext cx="9144000" cy="68683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400" y="260648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Авторские статьи опубликованные в социальных сетях работников образования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64" y="1800198"/>
            <a:ext cx="2593706" cy="35671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5599" y="1700808"/>
            <a:ext cx="2664295" cy="3664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092" y="1091645"/>
            <a:ext cx="2613284" cy="35940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44168" y="5381052"/>
            <a:ext cx="76222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Опубликованные статьи помогают мне обобщить и систематизировать накопленный опыт, чётко определить современные задачи дошкольного образования, сохранять и укреплять физическое и духовное здоровье детей. На мой взгляд, написание статей способствовало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самовыражению 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самообразованию, помогло мне проанализировать свою работу, структурировать имеющийся опыт и поделиться им со своими коллегами. А это в свою очередь повышает мой профессиональный опыт.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11663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Семейно-спортивный клуб альтернативная форма взаимодействия с родителями под девизом </a:t>
            </a:r>
          </a:p>
          <a:p>
            <a:pPr algn="ctr"/>
            <a:r>
              <a:rPr lang="ru-RU" sz="2400" dirty="0" smtClean="0"/>
              <a:t>«В движение- жизнь»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670"/>
          <a:stretch/>
        </p:blipFill>
        <p:spPr>
          <a:xfrm>
            <a:off x="827584" y="1405905"/>
            <a:ext cx="3240360" cy="23084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3860895"/>
            <a:ext cx="3179845" cy="2520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6" y="1399869"/>
            <a:ext cx="3600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семейно-спортивных клубов на базе дошкольных отделений позволило повысить значимость физической культуры, здорового образа жизни семьи, что во многом способствовало формированию гармоничных взаимоотношений между взрослыми и детьми. Новая точка зрения на семейный досуг, наполнение его значимыми событиями с пользой для здоровья объединили родителей, детей, инструкторов по физической культуре и воспитателей. Интеграция социума и семьи на основе физической культуры и личностно-ориентированного здоровьесбережения - это и есть ориентиры для дальнейшего развития семейно-спортивных клубов разного направления группах дошкольных отделений ГБОУ Школы 1852.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2304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8" y="0"/>
            <a:ext cx="9144000" cy="6858000"/>
          </a:xfrm>
          <a:prstGeom prst="rect">
            <a:avLst/>
          </a:prstGeom>
        </p:spPr>
      </p:pic>
      <p:pic>
        <p:nvPicPr>
          <p:cNvPr id="8" name="Picture 3" descr="C:\Users\USER\Desktop\фото П\IMG_835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99660" y="4365104"/>
            <a:ext cx="2448272" cy="1693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209616" y="116632"/>
            <a:ext cx="691650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Наглядная информация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Семейно-спортивный клуб «Капитошка»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268760"/>
            <a:ext cx="3600400" cy="2731161"/>
          </a:xfrm>
          <a:prstGeom prst="rect">
            <a:avLst/>
          </a:prstGeom>
        </p:spPr>
      </p:pic>
      <p:pic>
        <p:nvPicPr>
          <p:cNvPr id="7" name="Picture 2" descr="G:\клуб\январь\фото П\IMG_835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75513">
            <a:off x="7223731" y="4264134"/>
            <a:ext cx="1022786" cy="21850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69" y="2092293"/>
            <a:ext cx="2830229" cy="4000650"/>
          </a:xfrm>
          <a:prstGeom prst="rect">
            <a:avLst/>
          </a:prstGeom>
        </p:spPr>
      </p:pic>
      <p:pic>
        <p:nvPicPr>
          <p:cNvPr id="6" name="Picture 4" descr="G:\клуб\январь\фото П\IMG_8355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 rot="20891589">
            <a:off x="3608358" y="4262879"/>
            <a:ext cx="981646" cy="2161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526424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87" y="-13814"/>
            <a:ext cx="9144000" cy="687181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1239" y="332656"/>
            <a:ext cx="806489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Принимала участие соревнованиях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Челлендж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«Приём-передача»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2020-2021 гг.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1832248"/>
            <a:ext cx="2376264" cy="3024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208" y="4149080"/>
            <a:ext cx="2376264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59" y="1412776"/>
            <a:ext cx="2232248" cy="28083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799"/>
          <a:stretch/>
        </p:blipFill>
        <p:spPr>
          <a:xfrm>
            <a:off x="611559" y="4869160"/>
            <a:ext cx="2548283" cy="18722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1268760"/>
            <a:ext cx="1840712" cy="260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0551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2" name="AutoShape 2" descr="https://apf.mail.ru/cgi-bin/readmsg/IMG-20190207-WA0002.jpg?id=15498287040000000770%3B0%3B1&amp;x-email=snaf%40list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04" name="AutoShape 4" descr="https://apf.mail.ru/cgi-bin/readmsg/IMG-20190207-WA0002.jpg?id=15498287040000000770%3B0%3B1&amp;x-email=snaf%40list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173829" y="1020913"/>
            <a:ext cx="1992950" cy="28205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3848" y="306947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Новогодний челлендж </a:t>
            </a:r>
          </a:p>
          <a:p>
            <a:r>
              <a:rPr lang="ru-RU" dirty="0" smtClean="0"/>
              <a:t>«Снежный батл» 2020г.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60" y="1434737"/>
            <a:ext cx="3417342" cy="192225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60" y="3744276"/>
            <a:ext cx="3249905" cy="18280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744276"/>
            <a:ext cx="3417318" cy="19222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7189" y="5888936"/>
            <a:ext cx="5813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Цель </a:t>
            </a:r>
            <a:r>
              <a:rPr lang="ru-RU" dirty="0" err="1" smtClean="0"/>
              <a:t>челленджа</a:t>
            </a:r>
            <a:r>
              <a:rPr lang="ru-RU" dirty="0" smtClean="0"/>
              <a:t>: создание и формирование атмосферы новогоднего праздника и активизации коллективной творческой деятельности.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31840" y="260648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Зимний Страйк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8088"/>
          <a:stretch/>
        </p:blipFill>
        <p:spPr>
          <a:xfrm>
            <a:off x="971600" y="1268760"/>
            <a:ext cx="4032448" cy="31496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243"/>
          <a:stretch/>
        </p:blipFill>
        <p:spPr>
          <a:xfrm>
            <a:off x="5798377" y="3422529"/>
            <a:ext cx="3345623" cy="3312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852" y="4721487"/>
            <a:ext cx="4067944" cy="1833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8144" y="126876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сертификат участника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250" y="4869160"/>
            <a:ext cx="2952328" cy="18075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554" y="908720"/>
            <a:ext cx="3039221" cy="17095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65412" y="173239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Всей семьёй на старт</a:t>
            </a:r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730017"/>
            <a:ext cx="2880320" cy="1800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5091" y="4207075"/>
            <a:ext cx="1817350" cy="23902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5816" y="2348880"/>
            <a:ext cx="3410905" cy="32403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95775" y="971190"/>
            <a:ext cx="1992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 место в межрайонных соревнованиях</a:t>
            </a:r>
            <a:endParaRPr lang="ru-RU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" y="8314"/>
            <a:ext cx="9144000" cy="68496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9992" y="1204303"/>
            <a:ext cx="4392488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стаж педагогической работы   19 лет, в должности воспитателя и инструктора по физической культуре  19 лет, педагога дополнительного образования  9 лет .</a:t>
            </a:r>
          </a:p>
          <a:p>
            <a:pPr indent="4572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2019 года по настоящее время работает в должности инструктора по физической культуре и педагога дополнительного образования в ГБОУ Школе №1852.</a:t>
            </a:r>
          </a:p>
          <a:p>
            <a:pPr indent="4572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высшее,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государственный университет физической культуры, спорта 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туризма (2005) – по  специальности – режиссер театрализованных представлений и празднеств, преподаватель.</a:t>
            </a:r>
          </a:p>
          <a:p>
            <a:pPr indent="4572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2019 году была присвоена высшая квалификационная категория по должности «Инструктор по физической культуре».</a:t>
            </a:r>
          </a:p>
          <a:p>
            <a:pPr indent="4572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личные успехи, способствующие в реализации перспективных направлений в обучении воспитании подрастающего поколения была отмечена грамотами и благодарственными письмами Департамента образования города Москва, ГБОУДПО «Центра патриотического воспитания и школьного порта», Центра организационно – методического обеспечения физического воспитания, ГБОУ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ДТДиМ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«Восточный»</a:t>
            </a:r>
          </a:p>
          <a:p>
            <a:pPr indent="457200"/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25396" y="188640"/>
            <a:ext cx="709322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Лебедева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Алла Андреевна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 ГБОУ Школы №1852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образования города Москвы.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484784"/>
            <a:ext cx="2952328" cy="472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5399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063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116632"/>
            <a:ext cx="8496944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Лебедева Алла Андреевна работает в ГБОУ Школа 1852 в должности инструктора по физической культуре и имеет высшую квалификационную категорию.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Зарекомендовала себя грамотным специалистом, владеющей методикой современного занятия, направленного на полноценное физическое развитие детей. Алла Андреевна эрудированный, энергичный, творческий педагог с хорошими организаторскими способностями.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деятельность выстраивает в соответствии с контингентом воспитанников, адаптированной основной образовательной программой, разработанной с учётом примерной основной образовательной программы «От рождения до школы» под ред. Н, Е.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Вераксы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Т. С. Комаровой, М. А. Васильевой, а также вариативно использует парциальную программу «Здоровый ребёнок» Ю. Ф.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Змановского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пособиями М. Ф. Литвиновой, М. А.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Руновой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 М. Новиковой.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организованная Лебедевой А. А. проходит динамично с включением не повторяющихся комплексов, интересных игровых упражнений и заданий, элементов дыхательной гимнастики,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пальчиковой гимнастики, подвижных игр. Активно поощряет самостоятельность, инициативу, стремление к преодолению трудностей у детей, воспитывает волевые качества, ловкость, быстроту, умение действовать в команде.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Разработала перспективное и календарное планирование для детей разных возрастных групп, картотеку подвижных игр. Транслировала опыт работы в публикациях СМИ и городских методических объединениях. Обобщила опыт работы в методических пособиях, в которых раскрыла новизну, актуальность, цели и задачи опубликованных материалов. Образовательную работу выстраивает с учётом темпа развития воспитанников, состояния их здоровья, особенностей и интересов. К своей работе относится с энтузиазмом, используя в работе современные подходы и элементы ИКТ.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свою педагогическую деятельность Алла Андреевна награждена грамотой Департамента образования города Москвы и благодарственными письмами ГБОУ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ДПО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«Центр патриотического воспитания школьного спорта»,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ЦОМОФВ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ДТДиМ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«Восточный»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ГБОУ Школа №1852                     ______________  Исаев Дмитрий Викторович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5530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4832" y="103567"/>
            <a:ext cx="834363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 награды и звания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483768" y="1052736"/>
            <a:ext cx="4012305" cy="551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1823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2068"/>
            <a:ext cx="9144000" cy="69800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291439" y="2470470"/>
            <a:ext cx="1515788" cy="20846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259193" y="2564712"/>
            <a:ext cx="1471660" cy="202396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657" y="176825"/>
            <a:ext cx="684076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и повышение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031365" y="313170"/>
            <a:ext cx="2204998" cy="303252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226896" y="3958255"/>
            <a:ext cx="1573092" cy="2163465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491146" y="1340768"/>
            <a:ext cx="504056" cy="525658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31640" y="1560864"/>
            <a:ext cx="36514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«Профессиональный стандарт» «Педагог». Современные занятия по физической культуре в дошкольных образовательных организациях»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64370" y="2913741"/>
            <a:ext cx="36004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«Реализация физкультурно-спортивной работы в дошкольных образовательных организациях в соответствии с требованиями ФГОС.»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92891" y="4154953"/>
            <a:ext cx="3600400" cy="116955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«Реализация физкультурно-спортивной работы в дошкольных образовательных организациях в соответствии с требованиями ФГОС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 (музыкально – ритмическая гимнастика)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99529" y="5672645"/>
            <a:ext cx="3600400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«Современное учебное занятие по предмету «Физическая культура» обучающихся с ограниченными возможностями здоровья».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237591" y="4019179"/>
            <a:ext cx="1533120" cy="208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439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640"/>
            <a:ext cx="9144000" cy="690345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86221" y="-23716"/>
            <a:ext cx="268317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36437" y="5329160"/>
            <a:ext cx="53991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однократно была награждена грамотами, благодарственными письмами за личные заслуги в обучении и воспитании подрастающего поколения, за активное участие в формировании здорового образа жизни юных москвичей и в развитии столичного спорта.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403746">
            <a:off x="206599" y="961610"/>
            <a:ext cx="2586431" cy="37419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1353772">
            <a:off x="6339646" y="812740"/>
            <a:ext cx="2594112" cy="36990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1120">
            <a:off x="2212791" y="774436"/>
            <a:ext cx="2674306" cy="36779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708" y="668692"/>
            <a:ext cx="2621703" cy="360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2580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8" y="-23696"/>
            <a:ext cx="9144000" cy="688169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56856" y="13550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4124737"/>
            <a:ext cx="367240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Допущена Министерством образования и науки Российской Федерации в качестве учебного пособия для студентов педагогических училищ и колледжей, обучающихся по специальности «Дошкольное образование».</a:t>
            </a:r>
          </a:p>
          <a:p>
            <a:pPr algn="just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данном методическом пособии размещён конспект летнего спортивного праздника по произведению  А. М. Волкова «Волшебник изумрудного города» для детей старшего дошкольного возраста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2316" y="4017016"/>
            <a:ext cx="42730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Размещён опыт работы по реализации интеграции игровых заданий и упражнений по произведению К. И. Чуковского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«Цыплёнок». Предложенное игровое упражнение это- интеграция областей «Физическое развитие» и «Художественно-эстетическое развитие», строящихся на основе игровой деятельности, и развивающие интеллектуальные способности и творческий потенциал. Упражнения помогают вовлечь ребёнка в процесс творчества и способствует возникновению интересов к различным областям знаний.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620688"/>
            <a:ext cx="2298706" cy="328062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87668" y="1221407"/>
            <a:ext cx="3272118" cy="23042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1960" y="681093"/>
            <a:ext cx="2180712" cy="321023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166"/>
            <a:ext cx="9144000" cy="68871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46036" cy="8640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 вариативные программы дополнительного образования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248353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двигательных навыков по средством ритмической гимнастики с элементами художественной гимнастики»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62570" y="2636912"/>
            <a:ext cx="39975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обеспечивает многоплановый эффект оздоровительного и развивающего воздействия: физических  умений и навыков, творческих способностей и нравственно-коммуникативных качеств личности. Использование художественной гимнастики делает программу более разносторонней, интересной включающие в себя элементы танца, пластики, мимики, пантомимики.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7584" y="2151275"/>
            <a:ext cx="3041517" cy="422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603651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524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3288" y="188913"/>
            <a:ext cx="8240712" cy="6477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1" y="1052736"/>
            <a:ext cx="3603565" cy="5040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4048" y="836712"/>
            <a:ext cx="3600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Особенностью программы дополнительного образования обучению детей плаванью в раннем дошкольном возрасте является содействие разностороннему физическому развитию ребёнка, стимулирование деятельности нервной, сердечно-сосудистой и дыхательной систем, расширению возможностей опорно-двигательного аппарата. Актуальность данной программы состоит в том, что регулярные занятия плаванием помогут растущему организму, повысить сопротивляемость к простудным заболеваниям, формировать правильную осанку, гибкость и подарит хороший аппетит и крепкий сон.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82665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«Учусь плавать»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32121073"/>
      </p:ext>
    </p:extLst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2007</TotalTime>
  <Words>789</Words>
  <Application>Microsoft Office PowerPoint</Application>
  <PresentationFormat>Экран (4:3)</PresentationFormat>
  <Paragraphs>84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Разработала вариативные программы дополнительного образования</vt:lpstr>
      <vt:lpstr>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Бухгалтер</dc:creator>
  <cp:lastModifiedBy>Марина Шестопалова</cp:lastModifiedBy>
  <cp:revision>149</cp:revision>
  <dcterms:created xsi:type="dcterms:W3CDTF">2019-02-06T10:03:19Z</dcterms:created>
  <dcterms:modified xsi:type="dcterms:W3CDTF">2023-02-06T11:34:24Z</dcterms:modified>
</cp:coreProperties>
</file>