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2" r:id="rId5"/>
    <p:sldId id="273" r:id="rId6"/>
    <p:sldId id="274" r:id="rId7"/>
    <p:sldId id="277" r:id="rId8"/>
    <p:sldId id="278" r:id="rId9"/>
    <p:sldId id="279" r:id="rId10"/>
    <p:sldId id="280" r:id="rId11"/>
    <p:sldId id="289" r:id="rId12"/>
    <p:sldId id="290" r:id="rId13"/>
    <p:sldId id="293" r:id="rId14"/>
    <p:sldId id="294" r:id="rId15"/>
    <p:sldId id="298" r:id="rId16"/>
    <p:sldId id="304" r:id="rId17"/>
    <p:sldId id="31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24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50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31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87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90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72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59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7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782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111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389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56BB9-B280-4CAF-8C8D-EDD992E885C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B211F-4D98-4695-810F-03A86772D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20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/>
            </a:r>
            <a:br>
              <a:rPr lang="ru-RU" sz="54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FFFF00"/>
                </a:solidFill>
              </a:rPr>
              <a:t>Приемы работы по ознакомлению с правилами дорожной безопасности дошкольников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Подготовила: </a:t>
            </a:r>
            <a:r>
              <a:rPr lang="ru-RU" sz="3200" b="1" smtClean="0">
                <a:solidFill>
                  <a:srgbClr val="FFFF00"/>
                </a:solidFill>
              </a:rPr>
              <a:t/>
            </a:r>
            <a:br>
              <a:rPr lang="ru-RU" sz="3200" b="1" smtClean="0">
                <a:solidFill>
                  <a:srgbClr val="FFFF00"/>
                </a:solidFill>
              </a:rPr>
            </a:br>
            <a:r>
              <a:rPr lang="ru-RU" sz="3200" b="1" smtClean="0">
                <a:solidFill>
                  <a:srgbClr val="FFFF00"/>
                </a:solidFill>
              </a:rPr>
              <a:t>воспитатель МКДОУ ЦРР д\с                       </a:t>
            </a:r>
            <a:r>
              <a:rPr lang="ru-RU" sz="3200" b="1" dirty="0" smtClean="0">
                <a:solidFill>
                  <a:srgbClr val="FFFF00"/>
                </a:solidFill>
              </a:rPr>
              <a:t>№21 </a:t>
            </a:r>
            <a:r>
              <a:rPr lang="ru-RU" sz="3200" b="1" dirty="0" err="1" smtClean="0">
                <a:solidFill>
                  <a:srgbClr val="FFFF00"/>
                </a:solidFill>
              </a:rPr>
              <a:t>г.Россоши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Н.И.Колесник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645024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452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2589.ru/img/my-za-bezopastnost-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327873"/>
            <a:ext cx="8280920" cy="61926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36926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С тротуара вниз ведет</a:t>
            </a:r>
          </a:p>
          <a:p>
            <a:r>
              <a:rPr lang="ru-RU" sz="2000" b="1" dirty="0"/>
              <a:t>Под дорогу длинный вход.</a:t>
            </a:r>
          </a:p>
          <a:p>
            <a:r>
              <a:rPr lang="ru-RU" sz="2000" b="1" dirty="0"/>
              <a:t>Нет ни двери ни ворот –</a:t>
            </a:r>
          </a:p>
          <a:p>
            <a:r>
              <a:rPr lang="ru-RU" sz="2000" b="1" dirty="0"/>
              <a:t>То… (Подземный переход)</a:t>
            </a:r>
          </a:p>
        </p:txBody>
      </p:sp>
    </p:spTree>
    <p:extLst>
      <p:ext uri="{BB962C8B-B14F-4D97-AF65-F5344CB8AC3E}">
        <p14:creationId xmlns:p14="http://schemas.microsoft.com/office/powerpoint/2010/main" val="385650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«Что перепутал художник?»</a:t>
            </a: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H:\Фото\Фото058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632848" cy="50636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115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«Раньше- позже»</a:t>
            </a: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H:\Фото\Фото059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200800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580148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Детям предлагаются три картинки. Дети должны установить, что было сначала, что потом и что в конце.</a:t>
            </a:r>
          </a:p>
        </p:txBody>
      </p:sp>
    </p:spTree>
    <p:extLst>
      <p:ext uri="{BB962C8B-B14F-4D97-AF65-F5344CB8AC3E}">
        <p14:creationId xmlns:p14="http://schemas.microsoft.com/office/powerpoint/2010/main" val="234480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«Верно- неверно»</a:t>
            </a: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21506" name="Picture 2" descr="C:\Users\User\Desktop\презентация дорожная безопасность\Dou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84" y="1484784"/>
            <a:ext cx="7632848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45933" y="5085184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Ребятам предлагаются слайды, каждый из которых они должны оценить как «верно» (хлопок в ладоши) или  «неверно» (скрещенные руки).</a:t>
            </a:r>
          </a:p>
        </p:txBody>
      </p:sp>
    </p:spTree>
    <p:extLst>
      <p:ext uri="{BB962C8B-B14F-4D97-AF65-F5344CB8AC3E}">
        <p14:creationId xmlns:p14="http://schemas.microsoft.com/office/powerpoint/2010/main" val="277661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User\Desktop\презентация дорожная безопасность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31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презентация дорожная безопасность\i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0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User\Desktop\презентация дорожная безопасность\н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993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49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Если Вы хотите, чтобы Ваш ребенок в будущем, когда он будет на улице один, был в безопасности -</a:t>
            </a:r>
            <a:br>
              <a:rPr lang="ru-RU" sz="3200" dirty="0"/>
            </a:br>
            <a:r>
              <a:rPr lang="ru-RU" sz="3200" dirty="0"/>
              <a:t> </a:t>
            </a:r>
            <a:br>
              <a:rPr lang="ru-RU" sz="3200" dirty="0"/>
            </a:br>
            <a:r>
              <a:rPr lang="ru-RU" sz="3200" dirty="0"/>
              <a:t>НЕ ЖАЛЕЙТЕ ВРЕМЕНИ И СИЛ НА ОБУЧЕНИЕ РЕБЁНКА ЗАКОНАМ ДОРОГ!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848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70C0"/>
                </a:solidFill>
              </a:rPr>
              <a:t>Модель</a:t>
            </a:r>
            <a:r>
              <a:rPr lang="ru-RU" sz="6600" dirty="0" smtClean="0"/>
              <a:t> </a:t>
            </a:r>
            <a:r>
              <a:rPr lang="ru-RU" sz="6600" dirty="0" smtClean="0">
                <a:solidFill>
                  <a:srgbClr val="0070C0"/>
                </a:solidFill>
              </a:rPr>
              <a:t>улицы</a:t>
            </a:r>
            <a:endParaRPr lang="ru-RU" sz="66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User\Desktop\презентация дорожная безопасность\Фото05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55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резентация дорожная безопасность\Фото05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436510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Совместно с детьми изготавливается модель улицы. (Проезжая часть, тротуар, светофор, дорожные знаки, пешеходный переход, светофор, транспорт, деревья). Мы начинаем знакомство с каждым компонентом нашей модели.</a:t>
            </a:r>
          </a:p>
        </p:txBody>
      </p:sp>
    </p:spTree>
    <p:extLst>
      <p:ext uri="{BB962C8B-B14F-4D97-AF65-F5344CB8AC3E}">
        <p14:creationId xmlns:p14="http://schemas.microsoft.com/office/powerpoint/2010/main" val="14808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70C0"/>
                </a:solidFill>
              </a:rPr>
              <a:t>Дорожные знаки</a:t>
            </a:r>
            <a:endParaRPr lang="ru-RU" sz="6600" dirty="0">
              <a:solidFill>
                <a:srgbClr val="0070C0"/>
              </a:solidFill>
            </a:endParaRPr>
          </a:p>
        </p:txBody>
      </p:sp>
      <p:pic>
        <p:nvPicPr>
          <p:cNvPr id="15362" name="Picture 2" descr="C:\Users\User\Desktop\презентация дорожная безопасность\Фото05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213" y="1627482"/>
            <a:ext cx="6583573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512642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Дидактическая игра «Угадай знак». На </a:t>
            </a:r>
            <a:r>
              <a:rPr lang="ru-RU" sz="2000" b="1" dirty="0"/>
              <a:t>столе раскладываются картинки с изображениями дорожных знаков. Воспитатель  загадывает загадку. Дети должны найти нужный знак. </a:t>
            </a:r>
          </a:p>
        </p:txBody>
      </p:sp>
    </p:spTree>
    <p:extLst>
      <p:ext uri="{BB962C8B-B14F-4D97-AF65-F5344CB8AC3E}">
        <p14:creationId xmlns:p14="http://schemas.microsoft.com/office/powerpoint/2010/main" val="365921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2589.ru/img/my-za-bezopastnost-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029359"/>
            <a:ext cx="1296142" cy="1211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detsad2589.ru/img/my-za-bezopastnost-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599978"/>
            <a:ext cx="1224136" cy="1110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detsad2589.ru/img/my-za-bezopastnost-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124" y="980727"/>
            <a:ext cx="1231732" cy="1368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detsad2589.ru/img/my-za-bezopastnost-9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69160"/>
            <a:ext cx="1440159" cy="136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detsad2589.ru/img/my-za-bezopastnost-10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901" y="1124744"/>
            <a:ext cx="1256204" cy="1619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detsad2589.ru/img/my-za-bezopastnost-11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24" y="3576537"/>
            <a:ext cx="1226485" cy="1130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detsad2589.ru/img/my-za-bezopastnost-12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638" y="3562404"/>
            <a:ext cx="1329705" cy="11591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797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2589.ru/img/my-za-bezopastnost-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19" y="506646"/>
            <a:ext cx="7848872" cy="58326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83119" y="53273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Эй, водитель, осторожно,</a:t>
            </a:r>
          </a:p>
          <a:p>
            <a:r>
              <a:rPr lang="ru-RU" sz="2000" b="1" dirty="0"/>
              <a:t>Ехать быстро невозможно,</a:t>
            </a:r>
          </a:p>
          <a:p>
            <a:r>
              <a:rPr lang="ru-RU" sz="2000" b="1" dirty="0"/>
              <a:t>Знают люди все на свете</a:t>
            </a:r>
          </a:p>
          <a:p>
            <a:r>
              <a:rPr lang="ru-RU" sz="2000" b="1" dirty="0"/>
              <a:t>В этом месте ходят (Дети)</a:t>
            </a:r>
          </a:p>
        </p:txBody>
      </p:sp>
    </p:spTree>
    <p:extLst>
      <p:ext uri="{BB962C8B-B14F-4D97-AF65-F5344CB8AC3E}">
        <p14:creationId xmlns:p14="http://schemas.microsoft.com/office/powerpoint/2010/main" val="393726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2589.ru/img/my-za-bezopastnost-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029359"/>
            <a:ext cx="1296142" cy="1211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detsad2589.ru/img/my-za-bezopastnost-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599978"/>
            <a:ext cx="1224136" cy="1110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detsad2589.ru/img/my-za-bezopastnost-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124" y="980727"/>
            <a:ext cx="1231732" cy="1368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detsad2589.ru/img/my-za-bezopastnost-9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69160"/>
            <a:ext cx="1440159" cy="136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detsad2589.ru/img/my-za-bezopastnost-10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901" y="1124744"/>
            <a:ext cx="1256204" cy="1619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detsad2589.ru/img/my-za-bezopastnost-11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24" y="3576537"/>
            <a:ext cx="1226485" cy="1130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detsad2589.ru/img/my-za-bezopastnost-12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638" y="3562404"/>
            <a:ext cx="1329705" cy="11591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94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2589.ru/img/my-za-bezopastnost-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6956"/>
            <a:ext cx="8424936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47667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Всем знакомые полоски</a:t>
            </a:r>
          </a:p>
          <a:p>
            <a:r>
              <a:rPr lang="ru-RU" sz="2000" b="1" dirty="0"/>
              <a:t>Знают дети или взрослый,</a:t>
            </a:r>
          </a:p>
          <a:p>
            <a:r>
              <a:rPr lang="ru-RU" sz="2000" b="1" dirty="0"/>
              <a:t>На ту сторону ведет – (Пешеходный переход)</a:t>
            </a:r>
          </a:p>
        </p:txBody>
      </p:sp>
    </p:spTree>
    <p:extLst>
      <p:ext uri="{BB962C8B-B14F-4D97-AF65-F5344CB8AC3E}">
        <p14:creationId xmlns:p14="http://schemas.microsoft.com/office/powerpoint/2010/main" val="371707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2589.ru/img/my-za-bezopastnost-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029359"/>
            <a:ext cx="1296142" cy="1211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detsad2589.ru/img/my-za-bezopastnost-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599978"/>
            <a:ext cx="1224136" cy="1110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detsad2589.ru/img/my-za-bezopastnost-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124" y="980727"/>
            <a:ext cx="1231732" cy="1368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detsad2589.ru/img/my-za-bezopastnost-9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69160"/>
            <a:ext cx="1440159" cy="136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detsad2589.ru/img/my-za-bezopastnost-10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901" y="1124744"/>
            <a:ext cx="1256204" cy="1619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detsad2589.ru/img/my-za-bezopastnost-11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24" y="3576537"/>
            <a:ext cx="1226485" cy="1130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detsad2589.ru/img/my-za-bezopastnost-12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638" y="3562404"/>
            <a:ext cx="1329705" cy="11591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912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206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 Приемы работы по ознакомлению с правилами дорожной безопасности дошкольников  Подготовила:  воспитатель МКДОУ ЦРР д\с                       №21 г.Россоши Н.И.Колесник</vt:lpstr>
      <vt:lpstr>Модель улицы</vt:lpstr>
      <vt:lpstr>Презентация PowerPoint</vt:lpstr>
      <vt:lpstr>Дорожные знаки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«Что перепутал художник?»</vt:lpstr>
      <vt:lpstr>«Раньше- позже»</vt:lpstr>
      <vt:lpstr>«Верно- неверно»</vt:lpstr>
      <vt:lpstr>Презентация PowerPoint</vt:lpstr>
      <vt:lpstr>Презентация PowerPoint</vt:lpstr>
      <vt:lpstr>Презентация PowerPoint</vt:lpstr>
      <vt:lpstr>Если Вы хотите, чтобы Ваш ребенок в будущем, когда он будет на улице один, был в безопасности -   НЕ ЖАЛЕЙТЕ ВРЕМЕНИ И СИЛ НА ОБУЧЕНИЕ РЕБЁНКА ЗАКОНАМ ДОРОГ!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работы по ознакомлению с правилами дорожной безопасности дошкольников</dc:title>
  <dc:creator>Пользователь</dc:creator>
  <cp:lastModifiedBy>Даша </cp:lastModifiedBy>
  <cp:revision>33</cp:revision>
  <dcterms:created xsi:type="dcterms:W3CDTF">2013-12-18T05:55:15Z</dcterms:created>
  <dcterms:modified xsi:type="dcterms:W3CDTF">2023-02-05T21:04:49Z</dcterms:modified>
</cp:coreProperties>
</file>