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A6F6-1140-4FC5-AFB9-215075F6A9F6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3FDEC-C639-462C-884F-668528260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451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A6F6-1140-4FC5-AFB9-215075F6A9F6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3FDEC-C639-462C-884F-668528260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891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A6F6-1140-4FC5-AFB9-215075F6A9F6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3FDEC-C639-462C-884F-668528260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556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A6F6-1140-4FC5-AFB9-215075F6A9F6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3FDEC-C639-462C-884F-668528260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133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A6F6-1140-4FC5-AFB9-215075F6A9F6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3FDEC-C639-462C-884F-668528260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229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A6F6-1140-4FC5-AFB9-215075F6A9F6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3FDEC-C639-462C-884F-668528260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933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A6F6-1140-4FC5-AFB9-215075F6A9F6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3FDEC-C639-462C-884F-668528260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158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A6F6-1140-4FC5-AFB9-215075F6A9F6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3FDEC-C639-462C-884F-668528260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204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A6F6-1140-4FC5-AFB9-215075F6A9F6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3FDEC-C639-462C-884F-668528260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971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A6F6-1140-4FC5-AFB9-215075F6A9F6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3FDEC-C639-462C-884F-668528260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785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A6F6-1140-4FC5-AFB9-215075F6A9F6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3FDEC-C639-462C-884F-668528260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33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FA6F6-1140-4FC5-AFB9-215075F6A9F6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3FDEC-C639-462C-884F-668528260C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382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get-pdb/1774534/041831c8-8bea-4b19-98ac-a8ce599a73e8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88640"/>
            <a:ext cx="7200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/>
              <a:t>Проектный метод </a:t>
            </a:r>
            <a:r>
              <a:rPr lang="ru-RU" sz="6000" b="1" dirty="0" smtClean="0"/>
              <a:t>– </a:t>
            </a:r>
          </a:p>
          <a:p>
            <a:pPr algn="ctr"/>
            <a:r>
              <a:rPr lang="ru-RU" sz="6000" b="1" dirty="0" smtClean="0"/>
              <a:t>форма </a:t>
            </a:r>
            <a:r>
              <a:rPr lang="ru-RU" sz="6000" b="1" dirty="0"/>
              <a:t>работы </a:t>
            </a:r>
            <a:endParaRPr lang="ru-RU" sz="6000" b="1" dirty="0" smtClean="0"/>
          </a:p>
          <a:p>
            <a:pPr algn="ctr"/>
            <a:r>
              <a:rPr lang="ru-RU" sz="6000" b="1" dirty="0" smtClean="0"/>
              <a:t>с </a:t>
            </a:r>
            <a:r>
              <a:rPr lang="ru-RU" sz="6000" b="1" dirty="0"/>
              <a:t>детьми</a:t>
            </a:r>
            <a:endParaRPr lang="ru-RU" sz="6000" dirty="0"/>
          </a:p>
        </p:txBody>
      </p:sp>
      <p:pic>
        <p:nvPicPr>
          <p:cNvPr id="1027" name="Picture 3" descr="C:\Users\User\Desktop\Сад 2018-\Фото сад\20181022_1325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924944"/>
            <a:ext cx="3467193" cy="37910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153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774534/041831c8-8bea-4b19-98ac-a8ce599a73e8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User\Desktop\Сад 2018-\Фото сад\IMG-cd3c089bf13104c6eebaee5fc7a52f4b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606017" cy="36060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Сад 2018-\Фото сад\IMG-d5fa306c5e9ba2eb8047ab53923f86a7-V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38642" y="836712"/>
            <a:ext cx="4476750" cy="59158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User\Desktop\Сад 2018-\Фото сад\IMG-fadc15b0c40817fb5abb330e94a8a033-V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942603"/>
            <a:ext cx="3810000" cy="381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527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774534/041831c8-8bea-4b19-98ac-a8ce599a73e8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Сад 2018-\Фото сад\20180131_0928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28146"/>
            <a:ext cx="4560506" cy="34203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Сад 2018-\Фото сад\20180129_09595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899415"/>
            <a:ext cx="4128459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Сад 2018-\Фото сад\20180215_10415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2041" y="3717033"/>
            <a:ext cx="4002136" cy="30016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941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774534/041831c8-8bea-4b19-98ac-a8ce599a73e8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Сад 2018-\Фото сад\Береги природу2019\20190429_1107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990" y="3429000"/>
            <a:ext cx="4067944" cy="30509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Сад 2018-\Фото сад\Береги природу2019\20190429_11265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980728"/>
            <a:ext cx="4187957" cy="31409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esktop\Сад 2018-\Фото сад\Береги природу2019\20190429_11300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656692"/>
            <a:ext cx="4067944" cy="30509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User\Desktop\Сад 2018-\Фото сад\IMG-f3e3dcaf987d26ff8917b62276f936a4-V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8934" y="3674573"/>
            <a:ext cx="2782788" cy="27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9197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774534/041831c8-8bea-4b19-98ac-a8ce599a73e8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Desktop\Сад 2018-\Фото сад\20180418_1017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021" y="288032"/>
            <a:ext cx="4379979" cy="32849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Сад 2018-\Фото сад\20180418_1040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59223"/>
            <a:ext cx="3268633" cy="43581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esktop\Сад 2018-\Фото сад\20180418_14234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850855"/>
            <a:ext cx="3024336" cy="40071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796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avatars.mds.yandex.net/get-pdb/1774534/041831c8-8bea-4b19-98ac-a8ce599a73e8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esktop\Сад 2018-\А.Л.Барто\20190212_10520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89186"/>
            <a:ext cx="3055261" cy="53629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User\Desktop\Сад 2018-\А.Л.Барто\IMG_996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433435"/>
            <a:ext cx="4716016" cy="31440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User\Desktop\Сад 2018-\А.Л.Барто\IMG_9888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1880" y="189186"/>
            <a:ext cx="4188053" cy="36055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104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774534/041831c8-8bea-4b19-98ac-a8ce599a73e8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User\Desktop\Сад 2018-\Откуда хлеб пришел\20181119_1442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3" y="111211"/>
            <a:ext cx="4475037" cy="44750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User\Desktop\Сад 2018-\Откуда хлеб пришел\20181119_1445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8088" y="548680"/>
            <a:ext cx="4365104" cy="43651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User\Desktop\Сад 2018-\Фото сад\IMG-ed7cbd3b28a21102d95e03161ec69566-V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3848" y="3811843"/>
            <a:ext cx="2160240" cy="30102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957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774534/041831c8-8bea-4b19-98ac-a8ce599a73e8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esktop\Сад 2018-\Фото сад\Береги природу2019\20190429_11290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7984" y="238200"/>
            <a:ext cx="4456048" cy="3897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Сад 2018-\Фото сад\IMG-f07f1449b4403604331ec47f44608873-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84355"/>
            <a:ext cx="2803376" cy="42050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s://nsportal.ru/sites/default/files/styles/media_gallery_large/public/gallery/2018/12/10/zima_2018/20181210_194630.jpg?itok=ZOuhm73r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933056"/>
            <a:ext cx="5715000" cy="2771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750514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7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2019-09-15T08:16:51Z</dcterms:created>
  <dcterms:modified xsi:type="dcterms:W3CDTF">2019-09-18T18:12:54Z</dcterms:modified>
</cp:coreProperties>
</file>