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62" autoAdjust="0"/>
  </p:normalViewPr>
  <p:slideViewPr>
    <p:cSldViewPr>
      <p:cViewPr>
        <p:scale>
          <a:sx n="70" d="100"/>
          <a:sy n="70" d="100"/>
        </p:scale>
        <p:origin x="-1008" y="-9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8DBE04-4F3D-4D65-BC13-F365476398A8}" type="doc">
      <dgm:prSet loTypeId="urn:microsoft.com/office/officeart/2005/8/layout/orgChart1" loCatId="hierarchy" qsTypeId="urn:microsoft.com/office/officeart/2005/8/quickstyle/simple1#15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F65329E4-74BD-4FB2-87CD-64D343B623AE}">
      <dgm:prSet phldrT="[Текст]" custT="1"/>
      <dgm:spPr/>
      <dgm:t>
        <a:bodyPr/>
        <a:lstStyle/>
        <a:p>
          <a:r>
            <a:rPr lang="ru-RU" sz="2000" dirty="0" smtClean="0"/>
            <a:t>Виды режимов и учета рабочего времени</a:t>
          </a:r>
          <a:endParaRPr lang="ru-RU" sz="2000" dirty="0"/>
        </a:p>
      </dgm:t>
    </dgm:pt>
    <dgm:pt modelId="{770F7145-F16B-4403-9080-AFF544C71FE5}" type="parTrans" cxnId="{700B8EB3-D9A7-488C-A73D-A76AC88F33F3}">
      <dgm:prSet/>
      <dgm:spPr/>
      <dgm:t>
        <a:bodyPr/>
        <a:lstStyle/>
        <a:p>
          <a:endParaRPr lang="ru-RU"/>
        </a:p>
      </dgm:t>
    </dgm:pt>
    <dgm:pt modelId="{130CF87C-7C11-4A7E-AA44-CE6D13B80465}" type="sibTrans" cxnId="{700B8EB3-D9A7-488C-A73D-A76AC88F33F3}">
      <dgm:prSet/>
      <dgm:spPr/>
      <dgm:t>
        <a:bodyPr/>
        <a:lstStyle/>
        <a:p>
          <a:endParaRPr lang="ru-RU"/>
        </a:p>
      </dgm:t>
    </dgm:pt>
    <dgm:pt modelId="{74E12F94-BA4C-4424-A283-356BB61AEBAC}">
      <dgm:prSet phldrT="[Текст]" custT="1"/>
      <dgm:spPr/>
      <dgm:t>
        <a:bodyPr/>
        <a:lstStyle/>
        <a:p>
          <a:r>
            <a:rPr lang="ru-RU" sz="2000" dirty="0" smtClean="0"/>
            <a:t>Режимы рабочего времени</a:t>
          </a:r>
          <a:endParaRPr lang="ru-RU" sz="2000" dirty="0"/>
        </a:p>
      </dgm:t>
    </dgm:pt>
    <dgm:pt modelId="{29ABC6EC-3316-4A30-8C9A-8BC5C1152EA3}" type="parTrans" cxnId="{7CBF263B-A9FF-4EDE-B9E2-CF1C3FB34CAE}">
      <dgm:prSet/>
      <dgm:spPr/>
      <dgm:t>
        <a:bodyPr/>
        <a:lstStyle/>
        <a:p>
          <a:endParaRPr lang="ru-RU"/>
        </a:p>
      </dgm:t>
    </dgm:pt>
    <dgm:pt modelId="{8E5594DF-BD68-4F10-82D2-C95349C33603}" type="sibTrans" cxnId="{7CBF263B-A9FF-4EDE-B9E2-CF1C3FB34CAE}">
      <dgm:prSet/>
      <dgm:spPr/>
      <dgm:t>
        <a:bodyPr/>
        <a:lstStyle/>
        <a:p>
          <a:endParaRPr lang="ru-RU"/>
        </a:p>
      </dgm:t>
    </dgm:pt>
    <dgm:pt modelId="{D6D19669-AA89-475F-83BA-6BAB1558C0FB}">
      <dgm:prSet phldrT="[Текст]" custT="1"/>
      <dgm:spPr/>
      <dgm:t>
        <a:bodyPr/>
        <a:lstStyle/>
        <a:p>
          <a:r>
            <a:rPr lang="ru-RU" sz="2000" dirty="0" smtClean="0"/>
            <a:t>График сменности</a:t>
          </a:r>
          <a:endParaRPr lang="ru-RU" sz="2000" dirty="0"/>
        </a:p>
      </dgm:t>
    </dgm:pt>
    <dgm:pt modelId="{70B22883-9D99-47AC-85B0-171E7C982837}" type="parTrans" cxnId="{64787976-F599-41D6-B1AD-E8FEE5C3FA24}">
      <dgm:prSet/>
      <dgm:spPr/>
      <dgm:t>
        <a:bodyPr/>
        <a:lstStyle/>
        <a:p>
          <a:endParaRPr lang="ru-RU"/>
        </a:p>
      </dgm:t>
    </dgm:pt>
    <dgm:pt modelId="{FB40DE5D-217D-42C6-BBDE-47FDE50917D1}" type="sibTrans" cxnId="{64787976-F599-41D6-B1AD-E8FEE5C3FA24}">
      <dgm:prSet/>
      <dgm:spPr/>
      <dgm:t>
        <a:bodyPr/>
        <a:lstStyle/>
        <a:p>
          <a:endParaRPr lang="ru-RU"/>
        </a:p>
      </dgm:t>
    </dgm:pt>
    <dgm:pt modelId="{450AB2C4-5ABA-4102-8004-18383A3EC7D4}">
      <dgm:prSet phldrT="[Текст]" custT="1"/>
      <dgm:spPr/>
      <dgm:t>
        <a:bodyPr/>
        <a:lstStyle/>
        <a:p>
          <a:r>
            <a:rPr lang="ru-RU" sz="2000" dirty="0" smtClean="0"/>
            <a:t>Вахтовый метод</a:t>
          </a:r>
          <a:endParaRPr lang="ru-RU" sz="2000" dirty="0"/>
        </a:p>
      </dgm:t>
    </dgm:pt>
    <dgm:pt modelId="{A805D767-8FF3-4119-80D3-0B2B4A1BD517}" type="parTrans" cxnId="{5811F6B2-0000-4927-9AF4-C73772DBB8D9}">
      <dgm:prSet/>
      <dgm:spPr/>
      <dgm:t>
        <a:bodyPr/>
        <a:lstStyle/>
        <a:p>
          <a:endParaRPr lang="ru-RU"/>
        </a:p>
      </dgm:t>
    </dgm:pt>
    <dgm:pt modelId="{4E4D5668-0BB8-4E6C-BD8D-50C48C29B67A}" type="sibTrans" cxnId="{5811F6B2-0000-4927-9AF4-C73772DBB8D9}">
      <dgm:prSet/>
      <dgm:spPr/>
      <dgm:t>
        <a:bodyPr/>
        <a:lstStyle/>
        <a:p>
          <a:endParaRPr lang="ru-RU"/>
        </a:p>
      </dgm:t>
    </dgm:pt>
    <dgm:pt modelId="{4039E828-1CD2-404C-BE2F-FE27E234ED92}">
      <dgm:prSet phldrT="[Текст]" custT="1"/>
      <dgm:spPr/>
      <dgm:t>
        <a:bodyPr/>
        <a:lstStyle/>
        <a:p>
          <a:r>
            <a:rPr lang="ru-RU" sz="2000" dirty="0" smtClean="0"/>
            <a:t>Учет рабочего времени</a:t>
          </a:r>
          <a:endParaRPr lang="ru-RU" sz="2000" dirty="0"/>
        </a:p>
      </dgm:t>
    </dgm:pt>
    <dgm:pt modelId="{D7E73FC0-DE69-41B4-B699-F5411D186625}" type="parTrans" cxnId="{D80B55C5-4520-426A-99CA-8538F290CCC4}">
      <dgm:prSet/>
      <dgm:spPr/>
      <dgm:t>
        <a:bodyPr/>
        <a:lstStyle/>
        <a:p>
          <a:endParaRPr lang="ru-RU"/>
        </a:p>
      </dgm:t>
    </dgm:pt>
    <dgm:pt modelId="{46CFBCD1-52B5-4F1F-96D2-4C3448BC3B1C}" type="sibTrans" cxnId="{D80B55C5-4520-426A-99CA-8538F290CCC4}">
      <dgm:prSet/>
      <dgm:spPr/>
      <dgm:t>
        <a:bodyPr/>
        <a:lstStyle/>
        <a:p>
          <a:endParaRPr lang="ru-RU"/>
        </a:p>
      </dgm:t>
    </dgm:pt>
    <dgm:pt modelId="{8AF9300E-A7E7-4375-996D-85A8250B0AEF}">
      <dgm:prSet phldrT="[Текст]" custT="1"/>
      <dgm:spPr/>
      <dgm:t>
        <a:bodyPr/>
        <a:lstStyle/>
        <a:p>
          <a:r>
            <a:rPr lang="ru-RU" sz="2000" dirty="0" smtClean="0"/>
            <a:t>Поденный</a:t>
          </a:r>
          <a:endParaRPr lang="ru-RU" sz="2000" dirty="0"/>
        </a:p>
      </dgm:t>
    </dgm:pt>
    <dgm:pt modelId="{421E11E9-C457-4394-8A12-47C649CB9655}" type="parTrans" cxnId="{AF1D2ADB-F9A5-45B4-84DC-347B4EB389F3}">
      <dgm:prSet/>
      <dgm:spPr/>
      <dgm:t>
        <a:bodyPr/>
        <a:lstStyle/>
        <a:p>
          <a:endParaRPr lang="ru-RU"/>
        </a:p>
      </dgm:t>
    </dgm:pt>
    <dgm:pt modelId="{90D7379A-5325-4380-9561-89470AE17CCA}" type="sibTrans" cxnId="{AF1D2ADB-F9A5-45B4-84DC-347B4EB389F3}">
      <dgm:prSet/>
      <dgm:spPr/>
      <dgm:t>
        <a:bodyPr/>
        <a:lstStyle/>
        <a:p>
          <a:endParaRPr lang="ru-RU"/>
        </a:p>
      </dgm:t>
    </dgm:pt>
    <dgm:pt modelId="{82631389-80AC-4315-890B-F83F4B3E49A1}">
      <dgm:prSet custT="1"/>
      <dgm:spPr/>
      <dgm:t>
        <a:bodyPr/>
        <a:lstStyle/>
        <a:p>
          <a:r>
            <a:rPr lang="ru-RU" sz="2000" dirty="0" smtClean="0"/>
            <a:t>Ненормированный рабочий день</a:t>
          </a:r>
          <a:endParaRPr lang="ru-RU" sz="2000" dirty="0"/>
        </a:p>
      </dgm:t>
    </dgm:pt>
    <dgm:pt modelId="{6CF2FD71-485D-4AA6-809C-F07BA8459975}" type="parTrans" cxnId="{865DA1EB-689B-4D06-A469-AFF51D595B35}">
      <dgm:prSet/>
      <dgm:spPr/>
      <dgm:t>
        <a:bodyPr/>
        <a:lstStyle/>
        <a:p>
          <a:endParaRPr lang="ru-RU"/>
        </a:p>
      </dgm:t>
    </dgm:pt>
    <dgm:pt modelId="{B235BE45-6204-4C60-8289-163479350E9B}" type="sibTrans" cxnId="{865DA1EB-689B-4D06-A469-AFF51D595B35}">
      <dgm:prSet/>
      <dgm:spPr/>
      <dgm:t>
        <a:bodyPr/>
        <a:lstStyle/>
        <a:p>
          <a:endParaRPr lang="ru-RU"/>
        </a:p>
      </dgm:t>
    </dgm:pt>
    <dgm:pt modelId="{ABCBDE87-CD72-40B0-A94D-B8333FFB132B}">
      <dgm:prSet custT="1"/>
      <dgm:spPr/>
      <dgm:t>
        <a:bodyPr/>
        <a:lstStyle/>
        <a:p>
          <a:r>
            <a:rPr lang="ru-RU" sz="2000" dirty="0" smtClean="0"/>
            <a:t>Режим гибкого времени</a:t>
          </a:r>
          <a:endParaRPr lang="ru-RU" sz="2000" dirty="0"/>
        </a:p>
      </dgm:t>
    </dgm:pt>
    <dgm:pt modelId="{7B66250D-26C3-4814-8887-DF3E9E78CF17}" type="parTrans" cxnId="{E6BAE0C9-735A-4493-8F1D-735035900AC3}">
      <dgm:prSet/>
      <dgm:spPr/>
      <dgm:t>
        <a:bodyPr/>
        <a:lstStyle/>
        <a:p>
          <a:endParaRPr lang="ru-RU"/>
        </a:p>
      </dgm:t>
    </dgm:pt>
    <dgm:pt modelId="{95E8351A-164C-482A-A7B4-F174FC6C3033}" type="sibTrans" cxnId="{E6BAE0C9-735A-4493-8F1D-735035900AC3}">
      <dgm:prSet/>
      <dgm:spPr/>
      <dgm:t>
        <a:bodyPr/>
        <a:lstStyle/>
        <a:p>
          <a:endParaRPr lang="ru-RU"/>
        </a:p>
      </dgm:t>
    </dgm:pt>
    <dgm:pt modelId="{FB3316FD-BA70-4A5C-AA39-38E85DA380F3}">
      <dgm:prSet custT="1"/>
      <dgm:spPr/>
      <dgm:t>
        <a:bodyPr/>
        <a:lstStyle/>
        <a:p>
          <a:r>
            <a:rPr lang="ru-RU" sz="2000" dirty="0" smtClean="0"/>
            <a:t>Недельный</a:t>
          </a:r>
          <a:endParaRPr lang="ru-RU" sz="2000" dirty="0"/>
        </a:p>
      </dgm:t>
    </dgm:pt>
    <dgm:pt modelId="{C43BFE94-D0F7-41EA-9595-A3858696917C}" type="parTrans" cxnId="{21DBFCCF-B44A-402F-B5A5-69260876602D}">
      <dgm:prSet/>
      <dgm:spPr/>
      <dgm:t>
        <a:bodyPr/>
        <a:lstStyle/>
        <a:p>
          <a:endParaRPr lang="ru-RU"/>
        </a:p>
      </dgm:t>
    </dgm:pt>
    <dgm:pt modelId="{FDC82B81-6D6E-4B61-8A08-7A411E4293EE}" type="sibTrans" cxnId="{21DBFCCF-B44A-402F-B5A5-69260876602D}">
      <dgm:prSet/>
      <dgm:spPr/>
      <dgm:t>
        <a:bodyPr/>
        <a:lstStyle/>
        <a:p>
          <a:endParaRPr lang="ru-RU"/>
        </a:p>
      </dgm:t>
    </dgm:pt>
    <dgm:pt modelId="{1A6E5E14-BF90-4150-86CE-A274135C042C}">
      <dgm:prSet custT="1"/>
      <dgm:spPr/>
      <dgm:t>
        <a:bodyPr/>
        <a:lstStyle/>
        <a:p>
          <a:r>
            <a:rPr lang="ru-RU" sz="2000" dirty="0" smtClean="0"/>
            <a:t>Суммированный</a:t>
          </a:r>
          <a:endParaRPr lang="ru-RU" sz="2000" dirty="0"/>
        </a:p>
      </dgm:t>
    </dgm:pt>
    <dgm:pt modelId="{7346FB15-C8C8-4AA2-8873-0750749CD099}" type="parTrans" cxnId="{337818AE-79D2-4699-A198-C4CE865B80F7}">
      <dgm:prSet/>
      <dgm:spPr/>
      <dgm:t>
        <a:bodyPr/>
        <a:lstStyle/>
        <a:p>
          <a:endParaRPr lang="ru-RU"/>
        </a:p>
      </dgm:t>
    </dgm:pt>
    <dgm:pt modelId="{EC80C0A6-31DE-4C3C-8E95-C03EDD442178}" type="sibTrans" cxnId="{337818AE-79D2-4699-A198-C4CE865B80F7}">
      <dgm:prSet/>
      <dgm:spPr/>
      <dgm:t>
        <a:bodyPr/>
        <a:lstStyle/>
        <a:p>
          <a:endParaRPr lang="ru-RU"/>
        </a:p>
      </dgm:t>
    </dgm:pt>
    <dgm:pt modelId="{6C84D112-4B4B-4B99-87B9-D0EDDE67795E}" type="pres">
      <dgm:prSet presAssocID="{648DBE04-4F3D-4D65-BC13-F365476398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E363410-1A3B-48D3-AE9E-37609568055E}" type="pres">
      <dgm:prSet presAssocID="{F65329E4-74BD-4FB2-87CD-64D343B623AE}" presName="hierRoot1" presStyleCnt="0">
        <dgm:presLayoutVars>
          <dgm:hierBranch val="init"/>
        </dgm:presLayoutVars>
      </dgm:prSet>
      <dgm:spPr/>
    </dgm:pt>
    <dgm:pt modelId="{6F6C3333-2D7A-4DDC-8C90-E7588BC50987}" type="pres">
      <dgm:prSet presAssocID="{F65329E4-74BD-4FB2-87CD-64D343B623AE}" presName="rootComposite1" presStyleCnt="0"/>
      <dgm:spPr/>
    </dgm:pt>
    <dgm:pt modelId="{E1A8484A-95C6-465E-ACEA-097929809335}" type="pres">
      <dgm:prSet presAssocID="{F65329E4-74BD-4FB2-87CD-64D343B623AE}" presName="rootText1" presStyleLbl="node0" presStyleIdx="0" presStyleCnt="1" custScaleX="5273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52FFCA-DC84-496E-B4E8-0FF89149F6F1}" type="pres">
      <dgm:prSet presAssocID="{F65329E4-74BD-4FB2-87CD-64D343B623A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6B867E9-7512-4BB0-AD5E-F2E8C8FBC5B4}" type="pres">
      <dgm:prSet presAssocID="{F65329E4-74BD-4FB2-87CD-64D343B623AE}" presName="hierChild2" presStyleCnt="0"/>
      <dgm:spPr/>
    </dgm:pt>
    <dgm:pt modelId="{9E230E31-0AB1-4525-BD87-6AC93174A9E0}" type="pres">
      <dgm:prSet presAssocID="{29ABC6EC-3316-4A30-8C9A-8BC5C1152EA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B07A34E8-1A94-46D5-A2DB-2503D8D1CCE6}" type="pres">
      <dgm:prSet presAssocID="{74E12F94-BA4C-4424-A283-356BB61AEBAC}" presName="hierRoot2" presStyleCnt="0">
        <dgm:presLayoutVars>
          <dgm:hierBranch val="init"/>
        </dgm:presLayoutVars>
      </dgm:prSet>
      <dgm:spPr/>
    </dgm:pt>
    <dgm:pt modelId="{7AFAD41E-A969-484B-A3BA-ADC2AE2335B7}" type="pres">
      <dgm:prSet presAssocID="{74E12F94-BA4C-4424-A283-356BB61AEBAC}" presName="rootComposite" presStyleCnt="0"/>
      <dgm:spPr/>
    </dgm:pt>
    <dgm:pt modelId="{DCD85B0D-A956-4FC6-8D00-32697A47EB0E}" type="pres">
      <dgm:prSet presAssocID="{74E12F94-BA4C-4424-A283-356BB61AEBAC}" presName="rootText" presStyleLbl="node2" presStyleIdx="0" presStyleCnt="2" custScaleX="367004" custLinFactNeighborX="-17717" custLinFactNeighborY="3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F581BF-3F0E-4EB9-BA2E-BC941FC6790E}" type="pres">
      <dgm:prSet presAssocID="{74E12F94-BA4C-4424-A283-356BB61AEBAC}" presName="rootConnector" presStyleLbl="node2" presStyleIdx="0" presStyleCnt="2"/>
      <dgm:spPr/>
      <dgm:t>
        <a:bodyPr/>
        <a:lstStyle/>
        <a:p>
          <a:endParaRPr lang="ru-RU"/>
        </a:p>
      </dgm:t>
    </dgm:pt>
    <dgm:pt modelId="{0DDA189E-4E1D-4C5F-BB58-3471B1885CAC}" type="pres">
      <dgm:prSet presAssocID="{74E12F94-BA4C-4424-A283-356BB61AEBAC}" presName="hierChild4" presStyleCnt="0"/>
      <dgm:spPr/>
    </dgm:pt>
    <dgm:pt modelId="{715226CB-8794-4FBF-B57D-00E951FCC4AA}" type="pres">
      <dgm:prSet presAssocID="{70B22883-9D99-47AC-85B0-171E7C982837}" presName="Name37" presStyleLbl="parChTrans1D3" presStyleIdx="0" presStyleCnt="7"/>
      <dgm:spPr/>
      <dgm:t>
        <a:bodyPr/>
        <a:lstStyle/>
        <a:p>
          <a:endParaRPr lang="ru-RU"/>
        </a:p>
      </dgm:t>
    </dgm:pt>
    <dgm:pt modelId="{1D1FEF51-E4F9-4BA3-8909-61A8A0F0175C}" type="pres">
      <dgm:prSet presAssocID="{D6D19669-AA89-475F-83BA-6BAB1558C0FB}" presName="hierRoot2" presStyleCnt="0">
        <dgm:presLayoutVars>
          <dgm:hierBranch val="init"/>
        </dgm:presLayoutVars>
      </dgm:prSet>
      <dgm:spPr/>
    </dgm:pt>
    <dgm:pt modelId="{9318C319-8BC4-4D8F-94F6-A4E448BB98F3}" type="pres">
      <dgm:prSet presAssocID="{D6D19669-AA89-475F-83BA-6BAB1558C0FB}" presName="rootComposite" presStyleCnt="0"/>
      <dgm:spPr/>
    </dgm:pt>
    <dgm:pt modelId="{82A82E0B-2D1E-4B23-A72A-499202753D97}" type="pres">
      <dgm:prSet presAssocID="{D6D19669-AA89-475F-83BA-6BAB1558C0FB}" presName="rootText" presStyleLbl="node3" presStyleIdx="0" presStyleCnt="7" custScaleX="422285" custLinFactNeighborX="-65719" custLinFactNeighborY="70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87DB08-449B-49E9-B2F4-45241B0570D8}" type="pres">
      <dgm:prSet presAssocID="{D6D19669-AA89-475F-83BA-6BAB1558C0FB}" presName="rootConnector" presStyleLbl="node3" presStyleIdx="0" presStyleCnt="7"/>
      <dgm:spPr/>
      <dgm:t>
        <a:bodyPr/>
        <a:lstStyle/>
        <a:p>
          <a:endParaRPr lang="ru-RU"/>
        </a:p>
      </dgm:t>
    </dgm:pt>
    <dgm:pt modelId="{5867A9C5-50C0-448D-A7E6-9CEFACAB4644}" type="pres">
      <dgm:prSet presAssocID="{D6D19669-AA89-475F-83BA-6BAB1558C0FB}" presName="hierChild4" presStyleCnt="0"/>
      <dgm:spPr/>
    </dgm:pt>
    <dgm:pt modelId="{0925355D-CA11-44D0-BFCF-DC4902E8FC9C}" type="pres">
      <dgm:prSet presAssocID="{D6D19669-AA89-475F-83BA-6BAB1558C0FB}" presName="hierChild5" presStyleCnt="0"/>
      <dgm:spPr/>
    </dgm:pt>
    <dgm:pt modelId="{78028344-A018-4C55-8E33-D7F7BD0EA022}" type="pres">
      <dgm:prSet presAssocID="{A805D767-8FF3-4119-80D3-0B2B4A1BD517}" presName="Name37" presStyleLbl="parChTrans1D3" presStyleIdx="1" presStyleCnt="7"/>
      <dgm:spPr/>
      <dgm:t>
        <a:bodyPr/>
        <a:lstStyle/>
        <a:p>
          <a:endParaRPr lang="ru-RU"/>
        </a:p>
      </dgm:t>
    </dgm:pt>
    <dgm:pt modelId="{4F5AE0B1-846E-41D1-8817-1E6A29E9A982}" type="pres">
      <dgm:prSet presAssocID="{450AB2C4-5ABA-4102-8004-18383A3EC7D4}" presName="hierRoot2" presStyleCnt="0">
        <dgm:presLayoutVars>
          <dgm:hierBranch val="init"/>
        </dgm:presLayoutVars>
      </dgm:prSet>
      <dgm:spPr/>
    </dgm:pt>
    <dgm:pt modelId="{6B9D3CA2-D26A-4805-8A73-6299379715B3}" type="pres">
      <dgm:prSet presAssocID="{450AB2C4-5ABA-4102-8004-18383A3EC7D4}" presName="rootComposite" presStyleCnt="0"/>
      <dgm:spPr/>
    </dgm:pt>
    <dgm:pt modelId="{FF41AE97-87FE-4A1A-BDCB-1F89B6327396}" type="pres">
      <dgm:prSet presAssocID="{450AB2C4-5ABA-4102-8004-18383A3EC7D4}" presName="rootText" presStyleLbl="node3" presStyleIdx="1" presStyleCnt="7" custScaleX="422285" custLinFactNeighborX="-65719" custLinFactNeighborY="108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9E90EE-10C5-4868-9FED-D5F2C60E5479}" type="pres">
      <dgm:prSet presAssocID="{450AB2C4-5ABA-4102-8004-18383A3EC7D4}" presName="rootConnector" presStyleLbl="node3" presStyleIdx="1" presStyleCnt="7"/>
      <dgm:spPr/>
      <dgm:t>
        <a:bodyPr/>
        <a:lstStyle/>
        <a:p>
          <a:endParaRPr lang="ru-RU"/>
        </a:p>
      </dgm:t>
    </dgm:pt>
    <dgm:pt modelId="{1749BBFF-250D-4BDA-B3DB-05D44511FD2F}" type="pres">
      <dgm:prSet presAssocID="{450AB2C4-5ABA-4102-8004-18383A3EC7D4}" presName="hierChild4" presStyleCnt="0"/>
      <dgm:spPr/>
    </dgm:pt>
    <dgm:pt modelId="{C4436732-47F7-4E49-AED3-83E8EDED6092}" type="pres">
      <dgm:prSet presAssocID="{450AB2C4-5ABA-4102-8004-18383A3EC7D4}" presName="hierChild5" presStyleCnt="0"/>
      <dgm:spPr/>
    </dgm:pt>
    <dgm:pt modelId="{E218701A-1CDC-4B7E-A21C-5B340526BECC}" type="pres">
      <dgm:prSet presAssocID="{6CF2FD71-485D-4AA6-809C-F07BA8459975}" presName="Name37" presStyleLbl="parChTrans1D3" presStyleIdx="2" presStyleCnt="7"/>
      <dgm:spPr/>
      <dgm:t>
        <a:bodyPr/>
        <a:lstStyle/>
        <a:p>
          <a:endParaRPr lang="ru-RU"/>
        </a:p>
      </dgm:t>
    </dgm:pt>
    <dgm:pt modelId="{B289284D-2187-4B29-A680-EE722BA0EB61}" type="pres">
      <dgm:prSet presAssocID="{82631389-80AC-4315-890B-F83F4B3E49A1}" presName="hierRoot2" presStyleCnt="0">
        <dgm:presLayoutVars>
          <dgm:hierBranch val="init"/>
        </dgm:presLayoutVars>
      </dgm:prSet>
      <dgm:spPr/>
    </dgm:pt>
    <dgm:pt modelId="{872D01B8-3C6E-4414-B637-8C1B790171F4}" type="pres">
      <dgm:prSet presAssocID="{82631389-80AC-4315-890B-F83F4B3E49A1}" presName="rootComposite" presStyleCnt="0"/>
      <dgm:spPr/>
    </dgm:pt>
    <dgm:pt modelId="{A8C482A1-0A22-4DDD-8BDA-C83D339E21FA}" type="pres">
      <dgm:prSet presAssocID="{82631389-80AC-4315-890B-F83F4B3E49A1}" presName="rootText" presStyleLbl="node3" presStyleIdx="2" presStyleCnt="7" custScaleX="422285" custScaleY="112467" custLinFactNeighborX="-65719" custLinFactNeighborY="1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75D343-23D0-46BF-AD99-6753FBA9ECBD}" type="pres">
      <dgm:prSet presAssocID="{82631389-80AC-4315-890B-F83F4B3E49A1}" presName="rootConnector" presStyleLbl="node3" presStyleIdx="2" presStyleCnt="7"/>
      <dgm:spPr/>
      <dgm:t>
        <a:bodyPr/>
        <a:lstStyle/>
        <a:p>
          <a:endParaRPr lang="ru-RU"/>
        </a:p>
      </dgm:t>
    </dgm:pt>
    <dgm:pt modelId="{B1D7E068-7982-491D-8157-BB964DE6F007}" type="pres">
      <dgm:prSet presAssocID="{82631389-80AC-4315-890B-F83F4B3E49A1}" presName="hierChild4" presStyleCnt="0"/>
      <dgm:spPr/>
    </dgm:pt>
    <dgm:pt modelId="{CB816FFE-EFD5-40E4-8F7E-271A8921DB67}" type="pres">
      <dgm:prSet presAssocID="{82631389-80AC-4315-890B-F83F4B3E49A1}" presName="hierChild5" presStyleCnt="0"/>
      <dgm:spPr/>
    </dgm:pt>
    <dgm:pt modelId="{0294E120-F97E-4A1E-A754-CD8FE9E36C3A}" type="pres">
      <dgm:prSet presAssocID="{7B66250D-26C3-4814-8887-DF3E9E78CF17}" presName="Name37" presStyleLbl="parChTrans1D3" presStyleIdx="3" presStyleCnt="7"/>
      <dgm:spPr/>
      <dgm:t>
        <a:bodyPr/>
        <a:lstStyle/>
        <a:p>
          <a:endParaRPr lang="ru-RU"/>
        </a:p>
      </dgm:t>
    </dgm:pt>
    <dgm:pt modelId="{270DE339-34BD-448A-8104-E7489263FC43}" type="pres">
      <dgm:prSet presAssocID="{ABCBDE87-CD72-40B0-A94D-B8333FFB132B}" presName="hierRoot2" presStyleCnt="0">
        <dgm:presLayoutVars>
          <dgm:hierBranch val="init"/>
        </dgm:presLayoutVars>
      </dgm:prSet>
      <dgm:spPr/>
    </dgm:pt>
    <dgm:pt modelId="{557B76CD-3DDB-4AC5-A071-7EEB95F7B7DA}" type="pres">
      <dgm:prSet presAssocID="{ABCBDE87-CD72-40B0-A94D-B8333FFB132B}" presName="rootComposite" presStyleCnt="0"/>
      <dgm:spPr/>
    </dgm:pt>
    <dgm:pt modelId="{1E0A764C-E34A-4D6A-9815-D9E58AEEA6ED}" type="pres">
      <dgm:prSet presAssocID="{ABCBDE87-CD72-40B0-A94D-B8333FFB132B}" presName="rootText" presStyleLbl="node3" presStyleIdx="3" presStyleCnt="7" custScaleX="428198" custLinFactNeighborX="-65719" custLinFactNeighborY="-85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50C6C2-02BE-4277-9D11-7464CD2A29CE}" type="pres">
      <dgm:prSet presAssocID="{ABCBDE87-CD72-40B0-A94D-B8333FFB132B}" presName="rootConnector" presStyleLbl="node3" presStyleIdx="3" presStyleCnt="7"/>
      <dgm:spPr/>
      <dgm:t>
        <a:bodyPr/>
        <a:lstStyle/>
        <a:p>
          <a:endParaRPr lang="ru-RU"/>
        </a:p>
      </dgm:t>
    </dgm:pt>
    <dgm:pt modelId="{CFA3A778-5EE0-4806-B442-4B8051969F80}" type="pres">
      <dgm:prSet presAssocID="{ABCBDE87-CD72-40B0-A94D-B8333FFB132B}" presName="hierChild4" presStyleCnt="0"/>
      <dgm:spPr/>
    </dgm:pt>
    <dgm:pt modelId="{F954535B-FCD2-4E4E-A60E-3AD4B010A464}" type="pres">
      <dgm:prSet presAssocID="{ABCBDE87-CD72-40B0-A94D-B8333FFB132B}" presName="hierChild5" presStyleCnt="0"/>
      <dgm:spPr/>
    </dgm:pt>
    <dgm:pt modelId="{62DAF3E1-D23D-4826-A18C-524A8754B863}" type="pres">
      <dgm:prSet presAssocID="{74E12F94-BA4C-4424-A283-356BB61AEBAC}" presName="hierChild5" presStyleCnt="0"/>
      <dgm:spPr/>
    </dgm:pt>
    <dgm:pt modelId="{561888D8-ABAA-4A21-BE1F-684B0F249867}" type="pres">
      <dgm:prSet presAssocID="{D7E73FC0-DE69-41B4-B699-F5411D18662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5C4BFA21-C0B6-4D2D-8914-283E4B4C2A1F}" type="pres">
      <dgm:prSet presAssocID="{4039E828-1CD2-404C-BE2F-FE27E234ED92}" presName="hierRoot2" presStyleCnt="0">
        <dgm:presLayoutVars>
          <dgm:hierBranch val="init"/>
        </dgm:presLayoutVars>
      </dgm:prSet>
      <dgm:spPr/>
    </dgm:pt>
    <dgm:pt modelId="{A49CD59B-92DD-4617-9030-13F0327B3AC0}" type="pres">
      <dgm:prSet presAssocID="{4039E828-1CD2-404C-BE2F-FE27E234ED92}" presName="rootComposite" presStyleCnt="0"/>
      <dgm:spPr/>
    </dgm:pt>
    <dgm:pt modelId="{968803C4-15A2-4506-9E01-F9024CFF8490}" type="pres">
      <dgm:prSet presAssocID="{4039E828-1CD2-404C-BE2F-FE27E234ED92}" presName="rootText" presStyleLbl="node2" presStyleIdx="1" presStyleCnt="2" custScaleX="334697" custLinFactNeighborX="42194" custLinFactNeighborY="3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69B53A-DFA6-45CF-B960-D9E744E029B0}" type="pres">
      <dgm:prSet presAssocID="{4039E828-1CD2-404C-BE2F-FE27E234ED92}" presName="rootConnector" presStyleLbl="node2" presStyleIdx="1" presStyleCnt="2"/>
      <dgm:spPr/>
      <dgm:t>
        <a:bodyPr/>
        <a:lstStyle/>
        <a:p>
          <a:endParaRPr lang="ru-RU"/>
        </a:p>
      </dgm:t>
    </dgm:pt>
    <dgm:pt modelId="{7BD58094-30C2-496A-A33D-ECA8B934E0E9}" type="pres">
      <dgm:prSet presAssocID="{4039E828-1CD2-404C-BE2F-FE27E234ED92}" presName="hierChild4" presStyleCnt="0"/>
      <dgm:spPr/>
    </dgm:pt>
    <dgm:pt modelId="{7A8B64E9-9F46-4BB7-A8B4-4EAA9032ACF3}" type="pres">
      <dgm:prSet presAssocID="{421E11E9-C457-4394-8A12-47C649CB9655}" presName="Name37" presStyleLbl="parChTrans1D3" presStyleIdx="4" presStyleCnt="7"/>
      <dgm:spPr/>
      <dgm:t>
        <a:bodyPr/>
        <a:lstStyle/>
        <a:p>
          <a:endParaRPr lang="ru-RU"/>
        </a:p>
      </dgm:t>
    </dgm:pt>
    <dgm:pt modelId="{30E90258-F874-4DE5-818B-43286CFE88C0}" type="pres">
      <dgm:prSet presAssocID="{8AF9300E-A7E7-4375-996D-85A8250B0AEF}" presName="hierRoot2" presStyleCnt="0">
        <dgm:presLayoutVars>
          <dgm:hierBranch val="init"/>
        </dgm:presLayoutVars>
      </dgm:prSet>
      <dgm:spPr/>
    </dgm:pt>
    <dgm:pt modelId="{631851FA-94AB-408A-8773-4E7D00DFF1BE}" type="pres">
      <dgm:prSet presAssocID="{8AF9300E-A7E7-4375-996D-85A8250B0AEF}" presName="rootComposite" presStyleCnt="0"/>
      <dgm:spPr/>
    </dgm:pt>
    <dgm:pt modelId="{5406B7EC-9D1B-4F93-AB35-B4425DCB2186}" type="pres">
      <dgm:prSet presAssocID="{8AF9300E-A7E7-4375-996D-85A8250B0AEF}" presName="rootText" presStyleLbl="node3" presStyleIdx="4" presStyleCnt="7" custScaleX="2706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1C175B-1582-4354-987E-8CFFBDE67D84}" type="pres">
      <dgm:prSet presAssocID="{8AF9300E-A7E7-4375-996D-85A8250B0AEF}" presName="rootConnector" presStyleLbl="node3" presStyleIdx="4" presStyleCnt="7"/>
      <dgm:spPr/>
      <dgm:t>
        <a:bodyPr/>
        <a:lstStyle/>
        <a:p>
          <a:endParaRPr lang="ru-RU"/>
        </a:p>
      </dgm:t>
    </dgm:pt>
    <dgm:pt modelId="{BF33D2FE-B98E-4B77-8413-952158906837}" type="pres">
      <dgm:prSet presAssocID="{8AF9300E-A7E7-4375-996D-85A8250B0AEF}" presName="hierChild4" presStyleCnt="0"/>
      <dgm:spPr/>
    </dgm:pt>
    <dgm:pt modelId="{BE310415-6A45-41C8-9256-1CF108FF9ED1}" type="pres">
      <dgm:prSet presAssocID="{8AF9300E-A7E7-4375-996D-85A8250B0AEF}" presName="hierChild5" presStyleCnt="0"/>
      <dgm:spPr/>
    </dgm:pt>
    <dgm:pt modelId="{33B7220D-E42D-480C-8812-540935FF700F}" type="pres">
      <dgm:prSet presAssocID="{C43BFE94-D0F7-41EA-9595-A3858696917C}" presName="Name37" presStyleLbl="parChTrans1D3" presStyleIdx="5" presStyleCnt="7"/>
      <dgm:spPr/>
      <dgm:t>
        <a:bodyPr/>
        <a:lstStyle/>
        <a:p>
          <a:endParaRPr lang="ru-RU"/>
        </a:p>
      </dgm:t>
    </dgm:pt>
    <dgm:pt modelId="{E8A4294F-5DB0-44CC-ABD9-F3B8D6B369FC}" type="pres">
      <dgm:prSet presAssocID="{FB3316FD-BA70-4A5C-AA39-38E85DA380F3}" presName="hierRoot2" presStyleCnt="0">
        <dgm:presLayoutVars>
          <dgm:hierBranch val="init"/>
        </dgm:presLayoutVars>
      </dgm:prSet>
      <dgm:spPr/>
    </dgm:pt>
    <dgm:pt modelId="{701F6379-C859-4E5B-B426-EB3732023B8B}" type="pres">
      <dgm:prSet presAssocID="{FB3316FD-BA70-4A5C-AA39-38E85DA380F3}" presName="rootComposite" presStyleCnt="0"/>
      <dgm:spPr/>
    </dgm:pt>
    <dgm:pt modelId="{4AA045CC-C08B-432A-8950-D29E2D7ABF0E}" type="pres">
      <dgm:prSet presAssocID="{FB3316FD-BA70-4A5C-AA39-38E85DA380F3}" presName="rootText" presStyleLbl="node3" presStyleIdx="5" presStyleCnt="7" custScaleX="2749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CAEFD7-7D88-49EB-8B16-A7173A086D78}" type="pres">
      <dgm:prSet presAssocID="{FB3316FD-BA70-4A5C-AA39-38E85DA380F3}" presName="rootConnector" presStyleLbl="node3" presStyleIdx="5" presStyleCnt="7"/>
      <dgm:spPr/>
      <dgm:t>
        <a:bodyPr/>
        <a:lstStyle/>
        <a:p>
          <a:endParaRPr lang="ru-RU"/>
        </a:p>
      </dgm:t>
    </dgm:pt>
    <dgm:pt modelId="{8A356AE7-7BDE-4B13-A8A7-D9ECC0FD1A8E}" type="pres">
      <dgm:prSet presAssocID="{FB3316FD-BA70-4A5C-AA39-38E85DA380F3}" presName="hierChild4" presStyleCnt="0"/>
      <dgm:spPr/>
    </dgm:pt>
    <dgm:pt modelId="{6C21FA73-CE55-4141-9115-43C4C5FC900D}" type="pres">
      <dgm:prSet presAssocID="{FB3316FD-BA70-4A5C-AA39-38E85DA380F3}" presName="hierChild5" presStyleCnt="0"/>
      <dgm:spPr/>
    </dgm:pt>
    <dgm:pt modelId="{3CC2C5B6-9642-46EC-B9EF-3B0CCABD0691}" type="pres">
      <dgm:prSet presAssocID="{7346FB15-C8C8-4AA2-8873-0750749CD099}" presName="Name37" presStyleLbl="parChTrans1D3" presStyleIdx="6" presStyleCnt="7"/>
      <dgm:spPr/>
      <dgm:t>
        <a:bodyPr/>
        <a:lstStyle/>
        <a:p>
          <a:endParaRPr lang="ru-RU"/>
        </a:p>
      </dgm:t>
    </dgm:pt>
    <dgm:pt modelId="{3919F4BB-7A93-4E95-B34C-458EC1540DD3}" type="pres">
      <dgm:prSet presAssocID="{1A6E5E14-BF90-4150-86CE-A274135C042C}" presName="hierRoot2" presStyleCnt="0">
        <dgm:presLayoutVars>
          <dgm:hierBranch val="init"/>
        </dgm:presLayoutVars>
      </dgm:prSet>
      <dgm:spPr/>
    </dgm:pt>
    <dgm:pt modelId="{6AB12543-FD7A-4486-BB38-B0113BB6F1F2}" type="pres">
      <dgm:prSet presAssocID="{1A6E5E14-BF90-4150-86CE-A274135C042C}" presName="rootComposite" presStyleCnt="0"/>
      <dgm:spPr/>
    </dgm:pt>
    <dgm:pt modelId="{D9E4BFBF-1F26-4F4F-9BE5-85F675ED2A53}" type="pres">
      <dgm:prSet presAssocID="{1A6E5E14-BF90-4150-86CE-A274135C042C}" presName="rootText" presStyleLbl="node3" presStyleIdx="6" presStyleCnt="7" custScaleX="2753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17DB7A-BA10-46AE-ABF8-03C2C182FE8C}" type="pres">
      <dgm:prSet presAssocID="{1A6E5E14-BF90-4150-86CE-A274135C042C}" presName="rootConnector" presStyleLbl="node3" presStyleIdx="6" presStyleCnt="7"/>
      <dgm:spPr/>
      <dgm:t>
        <a:bodyPr/>
        <a:lstStyle/>
        <a:p>
          <a:endParaRPr lang="ru-RU"/>
        </a:p>
      </dgm:t>
    </dgm:pt>
    <dgm:pt modelId="{BFBB888A-1F6A-4B84-B187-5A71D857E072}" type="pres">
      <dgm:prSet presAssocID="{1A6E5E14-BF90-4150-86CE-A274135C042C}" presName="hierChild4" presStyleCnt="0"/>
      <dgm:spPr/>
    </dgm:pt>
    <dgm:pt modelId="{25A71041-B34C-4490-8411-05AB4A79EC13}" type="pres">
      <dgm:prSet presAssocID="{1A6E5E14-BF90-4150-86CE-A274135C042C}" presName="hierChild5" presStyleCnt="0"/>
      <dgm:spPr/>
    </dgm:pt>
    <dgm:pt modelId="{C540D265-C0B3-473D-975F-1EE1B387C3ED}" type="pres">
      <dgm:prSet presAssocID="{4039E828-1CD2-404C-BE2F-FE27E234ED92}" presName="hierChild5" presStyleCnt="0"/>
      <dgm:spPr/>
    </dgm:pt>
    <dgm:pt modelId="{92B10A4E-4619-4F3B-B987-FC9336383038}" type="pres">
      <dgm:prSet presAssocID="{F65329E4-74BD-4FB2-87CD-64D343B623AE}" presName="hierChild3" presStyleCnt="0"/>
      <dgm:spPr/>
    </dgm:pt>
  </dgm:ptLst>
  <dgm:cxnLst>
    <dgm:cxn modelId="{700B8EB3-D9A7-488C-A73D-A76AC88F33F3}" srcId="{648DBE04-4F3D-4D65-BC13-F365476398A8}" destId="{F65329E4-74BD-4FB2-87CD-64D343B623AE}" srcOrd="0" destOrd="0" parTransId="{770F7145-F16B-4403-9080-AFF544C71FE5}" sibTransId="{130CF87C-7C11-4A7E-AA44-CE6D13B80465}"/>
    <dgm:cxn modelId="{2EEAD3BE-9F7A-4C6E-BC46-5098361B124D}" type="presOf" srcId="{74E12F94-BA4C-4424-A283-356BB61AEBAC}" destId="{DCD85B0D-A956-4FC6-8D00-32697A47EB0E}" srcOrd="0" destOrd="0" presId="urn:microsoft.com/office/officeart/2005/8/layout/orgChart1"/>
    <dgm:cxn modelId="{68AACB7F-7A3F-4385-B124-BBCE593B1D79}" type="presOf" srcId="{C43BFE94-D0F7-41EA-9595-A3858696917C}" destId="{33B7220D-E42D-480C-8812-540935FF700F}" srcOrd="0" destOrd="0" presId="urn:microsoft.com/office/officeart/2005/8/layout/orgChart1"/>
    <dgm:cxn modelId="{3C940E38-4E6E-4B4D-A350-D08BA7EEF9CD}" type="presOf" srcId="{4039E828-1CD2-404C-BE2F-FE27E234ED92}" destId="{968803C4-15A2-4506-9E01-F9024CFF8490}" srcOrd="0" destOrd="0" presId="urn:microsoft.com/office/officeart/2005/8/layout/orgChart1"/>
    <dgm:cxn modelId="{B3D8EF23-9A17-40FF-8957-6A0BD65DB97B}" type="presOf" srcId="{450AB2C4-5ABA-4102-8004-18383A3EC7D4}" destId="{FF41AE97-87FE-4A1A-BDCB-1F89B6327396}" srcOrd="0" destOrd="0" presId="urn:microsoft.com/office/officeart/2005/8/layout/orgChart1"/>
    <dgm:cxn modelId="{A7ADDC68-3F0F-4266-9E0C-9FC26641FEBC}" type="presOf" srcId="{D7E73FC0-DE69-41B4-B699-F5411D186625}" destId="{561888D8-ABAA-4A21-BE1F-684B0F249867}" srcOrd="0" destOrd="0" presId="urn:microsoft.com/office/officeart/2005/8/layout/orgChart1"/>
    <dgm:cxn modelId="{B10DBC5E-570B-423B-8D3D-DB826A250637}" type="presOf" srcId="{FB3316FD-BA70-4A5C-AA39-38E85DA380F3}" destId="{78CAEFD7-7D88-49EB-8B16-A7173A086D78}" srcOrd="1" destOrd="0" presId="urn:microsoft.com/office/officeart/2005/8/layout/orgChart1"/>
    <dgm:cxn modelId="{0FECBD76-1FB7-466F-A659-C9E33985EF02}" type="presOf" srcId="{6CF2FD71-485D-4AA6-809C-F07BA8459975}" destId="{E218701A-1CDC-4B7E-A21C-5B340526BECC}" srcOrd="0" destOrd="0" presId="urn:microsoft.com/office/officeart/2005/8/layout/orgChart1"/>
    <dgm:cxn modelId="{A3C010DE-11B6-43D1-91A6-CCE040782602}" type="presOf" srcId="{70B22883-9D99-47AC-85B0-171E7C982837}" destId="{715226CB-8794-4FBF-B57D-00E951FCC4AA}" srcOrd="0" destOrd="0" presId="urn:microsoft.com/office/officeart/2005/8/layout/orgChart1"/>
    <dgm:cxn modelId="{D86E0E83-9708-423D-8376-46C5D5DD27CA}" type="presOf" srcId="{FB3316FD-BA70-4A5C-AA39-38E85DA380F3}" destId="{4AA045CC-C08B-432A-8950-D29E2D7ABF0E}" srcOrd="0" destOrd="0" presId="urn:microsoft.com/office/officeart/2005/8/layout/orgChart1"/>
    <dgm:cxn modelId="{AF1D2ADB-F9A5-45B4-84DC-347B4EB389F3}" srcId="{4039E828-1CD2-404C-BE2F-FE27E234ED92}" destId="{8AF9300E-A7E7-4375-996D-85A8250B0AEF}" srcOrd="0" destOrd="0" parTransId="{421E11E9-C457-4394-8A12-47C649CB9655}" sibTransId="{90D7379A-5325-4380-9561-89470AE17CCA}"/>
    <dgm:cxn modelId="{2E2FA134-B521-4D0A-948C-974F8D8CC46C}" type="presOf" srcId="{8AF9300E-A7E7-4375-996D-85A8250B0AEF}" destId="{5406B7EC-9D1B-4F93-AB35-B4425DCB2186}" srcOrd="0" destOrd="0" presId="urn:microsoft.com/office/officeart/2005/8/layout/orgChart1"/>
    <dgm:cxn modelId="{F0DB9F69-B16E-4D8A-9F49-4E858AF4A855}" type="presOf" srcId="{8AF9300E-A7E7-4375-996D-85A8250B0AEF}" destId="{FB1C175B-1582-4354-987E-8CFFBDE67D84}" srcOrd="1" destOrd="0" presId="urn:microsoft.com/office/officeart/2005/8/layout/orgChart1"/>
    <dgm:cxn modelId="{5811F6B2-0000-4927-9AF4-C73772DBB8D9}" srcId="{74E12F94-BA4C-4424-A283-356BB61AEBAC}" destId="{450AB2C4-5ABA-4102-8004-18383A3EC7D4}" srcOrd="1" destOrd="0" parTransId="{A805D767-8FF3-4119-80D3-0B2B4A1BD517}" sibTransId="{4E4D5668-0BB8-4E6C-BD8D-50C48C29B67A}"/>
    <dgm:cxn modelId="{B9FDA796-F8E5-421D-B279-9D0A229F60E3}" type="presOf" srcId="{4039E828-1CD2-404C-BE2F-FE27E234ED92}" destId="{E269B53A-DFA6-45CF-B960-D9E744E029B0}" srcOrd="1" destOrd="0" presId="urn:microsoft.com/office/officeart/2005/8/layout/orgChart1"/>
    <dgm:cxn modelId="{E6BAE0C9-735A-4493-8F1D-735035900AC3}" srcId="{74E12F94-BA4C-4424-A283-356BB61AEBAC}" destId="{ABCBDE87-CD72-40B0-A94D-B8333FFB132B}" srcOrd="3" destOrd="0" parTransId="{7B66250D-26C3-4814-8887-DF3E9E78CF17}" sibTransId="{95E8351A-164C-482A-A7B4-F174FC6C3033}"/>
    <dgm:cxn modelId="{CAE271E9-9100-486D-8CAE-06FA52FC3E95}" type="presOf" srcId="{ABCBDE87-CD72-40B0-A94D-B8333FFB132B}" destId="{6050C6C2-02BE-4277-9D11-7464CD2A29CE}" srcOrd="1" destOrd="0" presId="urn:microsoft.com/office/officeart/2005/8/layout/orgChart1"/>
    <dgm:cxn modelId="{2801CBE2-C3B0-4943-B7CD-A7ED796DDF76}" type="presOf" srcId="{7346FB15-C8C8-4AA2-8873-0750749CD099}" destId="{3CC2C5B6-9642-46EC-B9EF-3B0CCABD0691}" srcOrd="0" destOrd="0" presId="urn:microsoft.com/office/officeart/2005/8/layout/orgChart1"/>
    <dgm:cxn modelId="{3540F032-2311-4B18-A2E0-9D7355407236}" type="presOf" srcId="{82631389-80AC-4315-890B-F83F4B3E49A1}" destId="{D575D343-23D0-46BF-AD99-6753FBA9ECBD}" srcOrd="1" destOrd="0" presId="urn:microsoft.com/office/officeart/2005/8/layout/orgChart1"/>
    <dgm:cxn modelId="{66074171-2771-4CE6-AAE1-FC19ABA13A48}" type="presOf" srcId="{1A6E5E14-BF90-4150-86CE-A274135C042C}" destId="{D9E4BFBF-1F26-4F4F-9BE5-85F675ED2A53}" srcOrd="0" destOrd="0" presId="urn:microsoft.com/office/officeart/2005/8/layout/orgChart1"/>
    <dgm:cxn modelId="{F2954BB8-8EA6-4B74-8088-1696D6E9A1E6}" type="presOf" srcId="{450AB2C4-5ABA-4102-8004-18383A3EC7D4}" destId="{889E90EE-10C5-4868-9FED-D5F2C60E5479}" srcOrd="1" destOrd="0" presId="urn:microsoft.com/office/officeart/2005/8/layout/orgChart1"/>
    <dgm:cxn modelId="{21DBFCCF-B44A-402F-B5A5-69260876602D}" srcId="{4039E828-1CD2-404C-BE2F-FE27E234ED92}" destId="{FB3316FD-BA70-4A5C-AA39-38E85DA380F3}" srcOrd="1" destOrd="0" parTransId="{C43BFE94-D0F7-41EA-9595-A3858696917C}" sibTransId="{FDC82B81-6D6E-4B61-8A08-7A411E4293EE}"/>
    <dgm:cxn modelId="{12AC9FC7-222D-428B-B772-B0E787269F49}" type="presOf" srcId="{74E12F94-BA4C-4424-A283-356BB61AEBAC}" destId="{65F581BF-3F0E-4EB9-BA2E-BC941FC6790E}" srcOrd="1" destOrd="0" presId="urn:microsoft.com/office/officeart/2005/8/layout/orgChart1"/>
    <dgm:cxn modelId="{60A79207-55B3-4D17-812B-3AE6EFF217F6}" type="presOf" srcId="{F65329E4-74BD-4FB2-87CD-64D343B623AE}" destId="{5852FFCA-DC84-496E-B4E8-0FF89149F6F1}" srcOrd="1" destOrd="0" presId="urn:microsoft.com/office/officeart/2005/8/layout/orgChart1"/>
    <dgm:cxn modelId="{0A41BE80-D477-4C6B-BF5C-E9324ED6B9F4}" type="presOf" srcId="{A805D767-8FF3-4119-80D3-0B2B4A1BD517}" destId="{78028344-A018-4C55-8E33-D7F7BD0EA022}" srcOrd="0" destOrd="0" presId="urn:microsoft.com/office/officeart/2005/8/layout/orgChart1"/>
    <dgm:cxn modelId="{0A546270-1330-430F-96B7-14A7EBFCA616}" type="presOf" srcId="{D6D19669-AA89-475F-83BA-6BAB1558C0FB}" destId="{82A82E0B-2D1E-4B23-A72A-499202753D97}" srcOrd="0" destOrd="0" presId="urn:microsoft.com/office/officeart/2005/8/layout/orgChart1"/>
    <dgm:cxn modelId="{337818AE-79D2-4699-A198-C4CE865B80F7}" srcId="{4039E828-1CD2-404C-BE2F-FE27E234ED92}" destId="{1A6E5E14-BF90-4150-86CE-A274135C042C}" srcOrd="2" destOrd="0" parTransId="{7346FB15-C8C8-4AA2-8873-0750749CD099}" sibTransId="{EC80C0A6-31DE-4C3C-8E95-C03EDD442178}"/>
    <dgm:cxn modelId="{53221E7C-8097-4718-8531-72E26F9051FD}" type="presOf" srcId="{29ABC6EC-3316-4A30-8C9A-8BC5C1152EA3}" destId="{9E230E31-0AB1-4525-BD87-6AC93174A9E0}" srcOrd="0" destOrd="0" presId="urn:microsoft.com/office/officeart/2005/8/layout/orgChart1"/>
    <dgm:cxn modelId="{865DA1EB-689B-4D06-A469-AFF51D595B35}" srcId="{74E12F94-BA4C-4424-A283-356BB61AEBAC}" destId="{82631389-80AC-4315-890B-F83F4B3E49A1}" srcOrd="2" destOrd="0" parTransId="{6CF2FD71-485D-4AA6-809C-F07BA8459975}" sibTransId="{B235BE45-6204-4C60-8289-163479350E9B}"/>
    <dgm:cxn modelId="{A795BA50-B6F5-424B-B404-657ADB473D58}" type="presOf" srcId="{421E11E9-C457-4394-8A12-47C649CB9655}" destId="{7A8B64E9-9F46-4BB7-A8B4-4EAA9032ACF3}" srcOrd="0" destOrd="0" presId="urn:microsoft.com/office/officeart/2005/8/layout/orgChart1"/>
    <dgm:cxn modelId="{5ADD9F51-A986-45F3-A70F-00350EBF7A68}" type="presOf" srcId="{7B66250D-26C3-4814-8887-DF3E9E78CF17}" destId="{0294E120-F97E-4A1E-A754-CD8FE9E36C3A}" srcOrd="0" destOrd="0" presId="urn:microsoft.com/office/officeart/2005/8/layout/orgChart1"/>
    <dgm:cxn modelId="{5B88E710-68F1-4E9B-8BA7-76BAD8F38149}" type="presOf" srcId="{D6D19669-AA89-475F-83BA-6BAB1558C0FB}" destId="{4F87DB08-449B-49E9-B2F4-45241B0570D8}" srcOrd="1" destOrd="0" presId="urn:microsoft.com/office/officeart/2005/8/layout/orgChart1"/>
    <dgm:cxn modelId="{95D7034D-9A52-4748-95D2-27EAD464182E}" type="presOf" srcId="{ABCBDE87-CD72-40B0-A94D-B8333FFB132B}" destId="{1E0A764C-E34A-4D6A-9815-D9E58AEEA6ED}" srcOrd="0" destOrd="0" presId="urn:microsoft.com/office/officeart/2005/8/layout/orgChart1"/>
    <dgm:cxn modelId="{2BC1F39B-B88E-4692-AE30-F9BF610C0F99}" type="presOf" srcId="{1A6E5E14-BF90-4150-86CE-A274135C042C}" destId="{F417DB7A-BA10-46AE-ABF8-03C2C182FE8C}" srcOrd="1" destOrd="0" presId="urn:microsoft.com/office/officeart/2005/8/layout/orgChart1"/>
    <dgm:cxn modelId="{D80B55C5-4520-426A-99CA-8538F290CCC4}" srcId="{F65329E4-74BD-4FB2-87CD-64D343B623AE}" destId="{4039E828-1CD2-404C-BE2F-FE27E234ED92}" srcOrd="1" destOrd="0" parTransId="{D7E73FC0-DE69-41B4-B699-F5411D186625}" sibTransId="{46CFBCD1-52B5-4F1F-96D2-4C3448BC3B1C}"/>
    <dgm:cxn modelId="{7CBF263B-A9FF-4EDE-B9E2-CF1C3FB34CAE}" srcId="{F65329E4-74BD-4FB2-87CD-64D343B623AE}" destId="{74E12F94-BA4C-4424-A283-356BB61AEBAC}" srcOrd="0" destOrd="0" parTransId="{29ABC6EC-3316-4A30-8C9A-8BC5C1152EA3}" sibTransId="{8E5594DF-BD68-4F10-82D2-C95349C33603}"/>
    <dgm:cxn modelId="{B997A473-530B-49EC-95D1-E19D548467FC}" type="presOf" srcId="{F65329E4-74BD-4FB2-87CD-64D343B623AE}" destId="{E1A8484A-95C6-465E-ACEA-097929809335}" srcOrd="0" destOrd="0" presId="urn:microsoft.com/office/officeart/2005/8/layout/orgChart1"/>
    <dgm:cxn modelId="{64787976-F599-41D6-B1AD-E8FEE5C3FA24}" srcId="{74E12F94-BA4C-4424-A283-356BB61AEBAC}" destId="{D6D19669-AA89-475F-83BA-6BAB1558C0FB}" srcOrd="0" destOrd="0" parTransId="{70B22883-9D99-47AC-85B0-171E7C982837}" sibTransId="{FB40DE5D-217D-42C6-BBDE-47FDE50917D1}"/>
    <dgm:cxn modelId="{55975245-539A-4EBF-815A-C01C8601DF21}" type="presOf" srcId="{648DBE04-4F3D-4D65-BC13-F365476398A8}" destId="{6C84D112-4B4B-4B99-87B9-D0EDDE67795E}" srcOrd="0" destOrd="0" presId="urn:microsoft.com/office/officeart/2005/8/layout/orgChart1"/>
    <dgm:cxn modelId="{BAF9A270-D26A-4648-8BD4-D65F4647F105}" type="presOf" srcId="{82631389-80AC-4315-890B-F83F4B3E49A1}" destId="{A8C482A1-0A22-4DDD-8BDA-C83D339E21FA}" srcOrd="0" destOrd="0" presId="urn:microsoft.com/office/officeart/2005/8/layout/orgChart1"/>
    <dgm:cxn modelId="{94E315B6-30E9-47BE-A8CB-B78382187374}" type="presParOf" srcId="{6C84D112-4B4B-4B99-87B9-D0EDDE67795E}" destId="{CE363410-1A3B-48D3-AE9E-37609568055E}" srcOrd="0" destOrd="0" presId="urn:microsoft.com/office/officeart/2005/8/layout/orgChart1"/>
    <dgm:cxn modelId="{2BFA6879-84A2-4070-A648-D0CE110D4461}" type="presParOf" srcId="{CE363410-1A3B-48D3-AE9E-37609568055E}" destId="{6F6C3333-2D7A-4DDC-8C90-E7588BC50987}" srcOrd="0" destOrd="0" presId="urn:microsoft.com/office/officeart/2005/8/layout/orgChart1"/>
    <dgm:cxn modelId="{4783E731-533C-497E-B5F0-E388F20D05A7}" type="presParOf" srcId="{6F6C3333-2D7A-4DDC-8C90-E7588BC50987}" destId="{E1A8484A-95C6-465E-ACEA-097929809335}" srcOrd="0" destOrd="0" presId="urn:microsoft.com/office/officeart/2005/8/layout/orgChart1"/>
    <dgm:cxn modelId="{2C7C0F4A-6070-4006-BBD6-E6BA957FCE6C}" type="presParOf" srcId="{6F6C3333-2D7A-4DDC-8C90-E7588BC50987}" destId="{5852FFCA-DC84-496E-B4E8-0FF89149F6F1}" srcOrd="1" destOrd="0" presId="urn:microsoft.com/office/officeart/2005/8/layout/orgChart1"/>
    <dgm:cxn modelId="{8A585647-BBBC-43CB-9FC4-C81352F69BA1}" type="presParOf" srcId="{CE363410-1A3B-48D3-AE9E-37609568055E}" destId="{C6B867E9-7512-4BB0-AD5E-F2E8C8FBC5B4}" srcOrd="1" destOrd="0" presId="urn:microsoft.com/office/officeart/2005/8/layout/orgChart1"/>
    <dgm:cxn modelId="{A537B8A6-C507-4F1F-9D7D-FB1D6852EB72}" type="presParOf" srcId="{C6B867E9-7512-4BB0-AD5E-F2E8C8FBC5B4}" destId="{9E230E31-0AB1-4525-BD87-6AC93174A9E0}" srcOrd="0" destOrd="0" presId="urn:microsoft.com/office/officeart/2005/8/layout/orgChart1"/>
    <dgm:cxn modelId="{0D615379-A000-4EAF-9F24-9BE88ECD4BA0}" type="presParOf" srcId="{C6B867E9-7512-4BB0-AD5E-F2E8C8FBC5B4}" destId="{B07A34E8-1A94-46D5-A2DB-2503D8D1CCE6}" srcOrd="1" destOrd="0" presId="urn:microsoft.com/office/officeart/2005/8/layout/orgChart1"/>
    <dgm:cxn modelId="{79005193-913F-4ECD-BF46-5A2B7F816C88}" type="presParOf" srcId="{B07A34E8-1A94-46D5-A2DB-2503D8D1CCE6}" destId="{7AFAD41E-A969-484B-A3BA-ADC2AE2335B7}" srcOrd="0" destOrd="0" presId="urn:microsoft.com/office/officeart/2005/8/layout/orgChart1"/>
    <dgm:cxn modelId="{F6DB817D-2A39-4174-A2AB-A777BAA607EC}" type="presParOf" srcId="{7AFAD41E-A969-484B-A3BA-ADC2AE2335B7}" destId="{DCD85B0D-A956-4FC6-8D00-32697A47EB0E}" srcOrd="0" destOrd="0" presId="urn:microsoft.com/office/officeart/2005/8/layout/orgChart1"/>
    <dgm:cxn modelId="{BBC77C2F-28E0-425D-96E9-9CDA97087E94}" type="presParOf" srcId="{7AFAD41E-A969-484B-A3BA-ADC2AE2335B7}" destId="{65F581BF-3F0E-4EB9-BA2E-BC941FC6790E}" srcOrd="1" destOrd="0" presId="urn:microsoft.com/office/officeart/2005/8/layout/orgChart1"/>
    <dgm:cxn modelId="{E183BBE4-91CF-4D59-9B07-827DD7443F0A}" type="presParOf" srcId="{B07A34E8-1A94-46D5-A2DB-2503D8D1CCE6}" destId="{0DDA189E-4E1D-4C5F-BB58-3471B1885CAC}" srcOrd="1" destOrd="0" presId="urn:microsoft.com/office/officeart/2005/8/layout/orgChart1"/>
    <dgm:cxn modelId="{600E0476-168B-400E-8884-D03CD350A6F0}" type="presParOf" srcId="{0DDA189E-4E1D-4C5F-BB58-3471B1885CAC}" destId="{715226CB-8794-4FBF-B57D-00E951FCC4AA}" srcOrd="0" destOrd="0" presId="urn:microsoft.com/office/officeart/2005/8/layout/orgChart1"/>
    <dgm:cxn modelId="{E81F6FEB-4C08-4DDA-93EF-4DC7CDDACA8C}" type="presParOf" srcId="{0DDA189E-4E1D-4C5F-BB58-3471B1885CAC}" destId="{1D1FEF51-E4F9-4BA3-8909-61A8A0F0175C}" srcOrd="1" destOrd="0" presId="urn:microsoft.com/office/officeart/2005/8/layout/orgChart1"/>
    <dgm:cxn modelId="{28F52BF5-D531-4D81-A961-1ABB2F9BA8D7}" type="presParOf" srcId="{1D1FEF51-E4F9-4BA3-8909-61A8A0F0175C}" destId="{9318C319-8BC4-4D8F-94F6-A4E448BB98F3}" srcOrd="0" destOrd="0" presId="urn:microsoft.com/office/officeart/2005/8/layout/orgChart1"/>
    <dgm:cxn modelId="{54E8A0F9-B303-41EA-9B48-C92C5826B002}" type="presParOf" srcId="{9318C319-8BC4-4D8F-94F6-A4E448BB98F3}" destId="{82A82E0B-2D1E-4B23-A72A-499202753D97}" srcOrd="0" destOrd="0" presId="urn:microsoft.com/office/officeart/2005/8/layout/orgChart1"/>
    <dgm:cxn modelId="{D51AD5F0-E55B-465D-ABEE-80E3F55E0B04}" type="presParOf" srcId="{9318C319-8BC4-4D8F-94F6-A4E448BB98F3}" destId="{4F87DB08-449B-49E9-B2F4-45241B0570D8}" srcOrd="1" destOrd="0" presId="urn:microsoft.com/office/officeart/2005/8/layout/orgChart1"/>
    <dgm:cxn modelId="{495F41E4-EA7C-48D3-B68C-BD9A49E06D9A}" type="presParOf" srcId="{1D1FEF51-E4F9-4BA3-8909-61A8A0F0175C}" destId="{5867A9C5-50C0-448D-A7E6-9CEFACAB4644}" srcOrd="1" destOrd="0" presId="urn:microsoft.com/office/officeart/2005/8/layout/orgChart1"/>
    <dgm:cxn modelId="{C7112986-3D44-47C1-AEA5-7D1717D77330}" type="presParOf" srcId="{1D1FEF51-E4F9-4BA3-8909-61A8A0F0175C}" destId="{0925355D-CA11-44D0-BFCF-DC4902E8FC9C}" srcOrd="2" destOrd="0" presId="urn:microsoft.com/office/officeart/2005/8/layout/orgChart1"/>
    <dgm:cxn modelId="{4CF2C726-8584-40EA-8BE7-130EDB86FEDC}" type="presParOf" srcId="{0DDA189E-4E1D-4C5F-BB58-3471B1885CAC}" destId="{78028344-A018-4C55-8E33-D7F7BD0EA022}" srcOrd="2" destOrd="0" presId="urn:microsoft.com/office/officeart/2005/8/layout/orgChart1"/>
    <dgm:cxn modelId="{EE8B4C0C-B431-4F0A-A982-3F926357778A}" type="presParOf" srcId="{0DDA189E-4E1D-4C5F-BB58-3471B1885CAC}" destId="{4F5AE0B1-846E-41D1-8817-1E6A29E9A982}" srcOrd="3" destOrd="0" presId="urn:microsoft.com/office/officeart/2005/8/layout/orgChart1"/>
    <dgm:cxn modelId="{8AED4688-149E-43C2-BF29-6B8CFBF572E9}" type="presParOf" srcId="{4F5AE0B1-846E-41D1-8817-1E6A29E9A982}" destId="{6B9D3CA2-D26A-4805-8A73-6299379715B3}" srcOrd="0" destOrd="0" presId="urn:microsoft.com/office/officeart/2005/8/layout/orgChart1"/>
    <dgm:cxn modelId="{8D368735-C7E0-43A8-826A-F318006C3C6D}" type="presParOf" srcId="{6B9D3CA2-D26A-4805-8A73-6299379715B3}" destId="{FF41AE97-87FE-4A1A-BDCB-1F89B6327396}" srcOrd="0" destOrd="0" presId="urn:microsoft.com/office/officeart/2005/8/layout/orgChart1"/>
    <dgm:cxn modelId="{B728B0A4-B044-457F-A50E-767A2D61EA0D}" type="presParOf" srcId="{6B9D3CA2-D26A-4805-8A73-6299379715B3}" destId="{889E90EE-10C5-4868-9FED-D5F2C60E5479}" srcOrd="1" destOrd="0" presId="urn:microsoft.com/office/officeart/2005/8/layout/orgChart1"/>
    <dgm:cxn modelId="{1A26CFE9-9B9B-434D-B650-2EA340E509E0}" type="presParOf" srcId="{4F5AE0B1-846E-41D1-8817-1E6A29E9A982}" destId="{1749BBFF-250D-4BDA-B3DB-05D44511FD2F}" srcOrd="1" destOrd="0" presId="urn:microsoft.com/office/officeart/2005/8/layout/orgChart1"/>
    <dgm:cxn modelId="{DAB2B329-0F16-482C-8F13-23E31DB64D10}" type="presParOf" srcId="{4F5AE0B1-846E-41D1-8817-1E6A29E9A982}" destId="{C4436732-47F7-4E49-AED3-83E8EDED6092}" srcOrd="2" destOrd="0" presId="urn:microsoft.com/office/officeart/2005/8/layout/orgChart1"/>
    <dgm:cxn modelId="{4B0EFDD7-CA38-4ECC-B5AC-D3D3E6696BDF}" type="presParOf" srcId="{0DDA189E-4E1D-4C5F-BB58-3471B1885CAC}" destId="{E218701A-1CDC-4B7E-A21C-5B340526BECC}" srcOrd="4" destOrd="0" presId="urn:microsoft.com/office/officeart/2005/8/layout/orgChart1"/>
    <dgm:cxn modelId="{3B06C16B-7370-4A47-881D-79370765D95C}" type="presParOf" srcId="{0DDA189E-4E1D-4C5F-BB58-3471B1885CAC}" destId="{B289284D-2187-4B29-A680-EE722BA0EB61}" srcOrd="5" destOrd="0" presId="urn:microsoft.com/office/officeart/2005/8/layout/orgChart1"/>
    <dgm:cxn modelId="{3F055963-5D2B-4257-A1D1-420B392F9D19}" type="presParOf" srcId="{B289284D-2187-4B29-A680-EE722BA0EB61}" destId="{872D01B8-3C6E-4414-B637-8C1B790171F4}" srcOrd="0" destOrd="0" presId="urn:microsoft.com/office/officeart/2005/8/layout/orgChart1"/>
    <dgm:cxn modelId="{43E68946-C08B-479A-A2A7-F24A27D13732}" type="presParOf" srcId="{872D01B8-3C6E-4414-B637-8C1B790171F4}" destId="{A8C482A1-0A22-4DDD-8BDA-C83D339E21FA}" srcOrd="0" destOrd="0" presId="urn:microsoft.com/office/officeart/2005/8/layout/orgChart1"/>
    <dgm:cxn modelId="{0F08D756-9703-43E8-B5A9-A0274B6CE9D6}" type="presParOf" srcId="{872D01B8-3C6E-4414-B637-8C1B790171F4}" destId="{D575D343-23D0-46BF-AD99-6753FBA9ECBD}" srcOrd="1" destOrd="0" presId="urn:microsoft.com/office/officeart/2005/8/layout/orgChart1"/>
    <dgm:cxn modelId="{118E571D-26D2-4DBC-AC5B-9EA051E62716}" type="presParOf" srcId="{B289284D-2187-4B29-A680-EE722BA0EB61}" destId="{B1D7E068-7982-491D-8157-BB964DE6F007}" srcOrd="1" destOrd="0" presId="urn:microsoft.com/office/officeart/2005/8/layout/orgChart1"/>
    <dgm:cxn modelId="{9389A4C4-219C-4524-A08B-CA2AEC2EA92E}" type="presParOf" srcId="{B289284D-2187-4B29-A680-EE722BA0EB61}" destId="{CB816FFE-EFD5-40E4-8F7E-271A8921DB67}" srcOrd="2" destOrd="0" presId="urn:microsoft.com/office/officeart/2005/8/layout/orgChart1"/>
    <dgm:cxn modelId="{12784598-438C-4306-96D0-1ED5F0B14674}" type="presParOf" srcId="{0DDA189E-4E1D-4C5F-BB58-3471B1885CAC}" destId="{0294E120-F97E-4A1E-A754-CD8FE9E36C3A}" srcOrd="6" destOrd="0" presId="urn:microsoft.com/office/officeart/2005/8/layout/orgChart1"/>
    <dgm:cxn modelId="{11BB0499-672D-4399-A67D-0D0FA943E81E}" type="presParOf" srcId="{0DDA189E-4E1D-4C5F-BB58-3471B1885CAC}" destId="{270DE339-34BD-448A-8104-E7489263FC43}" srcOrd="7" destOrd="0" presId="urn:microsoft.com/office/officeart/2005/8/layout/orgChart1"/>
    <dgm:cxn modelId="{86E37067-0E36-49D5-907D-8BD010CCBEE4}" type="presParOf" srcId="{270DE339-34BD-448A-8104-E7489263FC43}" destId="{557B76CD-3DDB-4AC5-A071-7EEB95F7B7DA}" srcOrd="0" destOrd="0" presId="urn:microsoft.com/office/officeart/2005/8/layout/orgChart1"/>
    <dgm:cxn modelId="{FDCC171C-DD21-4DE4-923F-6370781C986F}" type="presParOf" srcId="{557B76CD-3DDB-4AC5-A071-7EEB95F7B7DA}" destId="{1E0A764C-E34A-4D6A-9815-D9E58AEEA6ED}" srcOrd="0" destOrd="0" presId="urn:microsoft.com/office/officeart/2005/8/layout/orgChart1"/>
    <dgm:cxn modelId="{DEE5CB26-76BA-44A8-B23C-9C9E6FC58760}" type="presParOf" srcId="{557B76CD-3DDB-4AC5-A071-7EEB95F7B7DA}" destId="{6050C6C2-02BE-4277-9D11-7464CD2A29CE}" srcOrd="1" destOrd="0" presId="urn:microsoft.com/office/officeart/2005/8/layout/orgChart1"/>
    <dgm:cxn modelId="{7104C065-1DAD-4216-8DFB-1687C02CF155}" type="presParOf" srcId="{270DE339-34BD-448A-8104-E7489263FC43}" destId="{CFA3A778-5EE0-4806-B442-4B8051969F80}" srcOrd="1" destOrd="0" presId="urn:microsoft.com/office/officeart/2005/8/layout/orgChart1"/>
    <dgm:cxn modelId="{1EFF2A65-5668-4A24-9986-70E7AA6EFF9F}" type="presParOf" srcId="{270DE339-34BD-448A-8104-E7489263FC43}" destId="{F954535B-FCD2-4E4E-A60E-3AD4B010A464}" srcOrd="2" destOrd="0" presId="urn:microsoft.com/office/officeart/2005/8/layout/orgChart1"/>
    <dgm:cxn modelId="{BE960FCC-F232-4E6A-BD23-F16BFE5479C2}" type="presParOf" srcId="{B07A34E8-1A94-46D5-A2DB-2503D8D1CCE6}" destId="{62DAF3E1-D23D-4826-A18C-524A8754B863}" srcOrd="2" destOrd="0" presId="urn:microsoft.com/office/officeart/2005/8/layout/orgChart1"/>
    <dgm:cxn modelId="{69917075-A282-4D2E-BD29-29E00ABD29A7}" type="presParOf" srcId="{C6B867E9-7512-4BB0-AD5E-F2E8C8FBC5B4}" destId="{561888D8-ABAA-4A21-BE1F-684B0F249867}" srcOrd="2" destOrd="0" presId="urn:microsoft.com/office/officeart/2005/8/layout/orgChart1"/>
    <dgm:cxn modelId="{0399370E-8EB7-40A1-98F2-BCBC1D874D42}" type="presParOf" srcId="{C6B867E9-7512-4BB0-AD5E-F2E8C8FBC5B4}" destId="{5C4BFA21-C0B6-4D2D-8914-283E4B4C2A1F}" srcOrd="3" destOrd="0" presId="urn:microsoft.com/office/officeart/2005/8/layout/orgChart1"/>
    <dgm:cxn modelId="{FA679680-C824-4E77-B67D-1D43781BC4DE}" type="presParOf" srcId="{5C4BFA21-C0B6-4D2D-8914-283E4B4C2A1F}" destId="{A49CD59B-92DD-4617-9030-13F0327B3AC0}" srcOrd="0" destOrd="0" presId="urn:microsoft.com/office/officeart/2005/8/layout/orgChart1"/>
    <dgm:cxn modelId="{90144757-18A8-46BE-BE3F-9566E8251DC5}" type="presParOf" srcId="{A49CD59B-92DD-4617-9030-13F0327B3AC0}" destId="{968803C4-15A2-4506-9E01-F9024CFF8490}" srcOrd="0" destOrd="0" presId="urn:microsoft.com/office/officeart/2005/8/layout/orgChart1"/>
    <dgm:cxn modelId="{6027459F-B16F-4B8F-B9CA-A7D66960C304}" type="presParOf" srcId="{A49CD59B-92DD-4617-9030-13F0327B3AC0}" destId="{E269B53A-DFA6-45CF-B960-D9E744E029B0}" srcOrd="1" destOrd="0" presId="urn:microsoft.com/office/officeart/2005/8/layout/orgChart1"/>
    <dgm:cxn modelId="{FCEA8F9E-0CAD-4989-A7AD-DA8C274CDFFF}" type="presParOf" srcId="{5C4BFA21-C0B6-4D2D-8914-283E4B4C2A1F}" destId="{7BD58094-30C2-496A-A33D-ECA8B934E0E9}" srcOrd="1" destOrd="0" presId="urn:microsoft.com/office/officeart/2005/8/layout/orgChart1"/>
    <dgm:cxn modelId="{732EFA75-8EB1-46CE-9378-0709F0B9FE8C}" type="presParOf" srcId="{7BD58094-30C2-496A-A33D-ECA8B934E0E9}" destId="{7A8B64E9-9F46-4BB7-A8B4-4EAA9032ACF3}" srcOrd="0" destOrd="0" presId="urn:microsoft.com/office/officeart/2005/8/layout/orgChart1"/>
    <dgm:cxn modelId="{7039F919-5C77-40C5-A36D-1F7AD48908C5}" type="presParOf" srcId="{7BD58094-30C2-496A-A33D-ECA8B934E0E9}" destId="{30E90258-F874-4DE5-818B-43286CFE88C0}" srcOrd="1" destOrd="0" presId="urn:microsoft.com/office/officeart/2005/8/layout/orgChart1"/>
    <dgm:cxn modelId="{D7428316-9948-4D14-8F27-07B3D5B1C6FE}" type="presParOf" srcId="{30E90258-F874-4DE5-818B-43286CFE88C0}" destId="{631851FA-94AB-408A-8773-4E7D00DFF1BE}" srcOrd="0" destOrd="0" presId="urn:microsoft.com/office/officeart/2005/8/layout/orgChart1"/>
    <dgm:cxn modelId="{B2245BDB-B602-4594-BCCA-96528906DC09}" type="presParOf" srcId="{631851FA-94AB-408A-8773-4E7D00DFF1BE}" destId="{5406B7EC-9D1B-4F93-AB35-B4425DCB2186}" srcOrd="0" destOrd="0" presId="urn:microsoft.com/office/officeart/2005/8/layout/orgChart1"/>
    <dgm:cxn modelId="{F959BFD7-6DD5-4D8A-9FB5-18E4136A3828}" type="presParOf" srcId="{631851FA-94AB-408A-8773-4E7D00DFF1BE}" destId="{FB1C175B-1582-4354-987E-8CFFBDE67D84}" srcOrd="1" destOrd="0" presId="urn:microsoft.com/office/officeart/2005/8/layout/orgChart1"/>
    <dgm:cxn modelId="{BAA9D7DE-7245-43CE-A924-CF6DA59DDD7D}" type="presParOf" srcId="{30E90258-F874-4DE5-818B-43286CFE88C0}" destId="{BF33D2FE-B98E-4B77-8413-952158906837}" srcOrd="1" destOrd="0" presId="urn:microsoft.com/office/officeart/2005/8/layout/orgChart1"/>
    <dgm:cxn modelId="{8773FBE9-C50F-4AD1-AD46-EBC409E47011}" type="presParOf" srcId="{30E90258-F874-4DE5-818B-43286CFE88C0}" destId="{BE310415-6A45-41C8-9256-1CF108FF9ED1}" srcOrd="2" destOrd="0" presId="urn:microsoft.com/office/officeart/2005/8/layout/orgChart1"/>
    <dgm:cxn modelId="{C85A90F6-B5AE-4CF8-84D5-8E22C06AA5FC}" type="presParOf" srcId="{7BD58094-30C2-496A-A33D-ECA8B934E0E9}" destId="{33B7220D-E42D-480C-8812-540935FF700F}" srcOrd="2" destOrd="0" presId="urn:microsoft.com/office/officeart/2005/8/layout/orgChart1"/>
    <dgm:cxn modelId="{EEDA291B-034B-45FB-A6A0-232EC2224182}" type="presParOf" srcId="{7BD58094-30C2-496A-A33D-ECA8B934E0E9}" destId="{E8A4294F-5DB0-44CC-ABD9-F3B8D6B369FC}" srcOrd="3" destOrd="0" presId="urn:microsoft.com/office/officeart/2005/8/layout/orgChart1"/>
    <dgm:cxn modelId="{ACF87282-25D4-46DD-8962-FF437EF90C85}" type="presParOf" srcId="{E8A4294F-5DB0-44CC-ABD9-F3B8D6B369FC}" destId="{701F6379-C859-4E5B-B426-EB3732023B8B}" srcOrd="0" destOrd="0" presId="urn:microsoft.com/office/officeart/2005/8/layout/orgChart1"/>
    <dgm:cxn modelId="{8731A4EC-FBA1-41B1-A020-667F282FDEBC}" type="presParOf" srcId="{701F6379-C859-4E5B-B426-EB3732023B8B}" destId="{4AA045CC-C08B-432A-8950-D29E2D7ABF0E}" srcOrd="0" destOrd="0" presId="urn:microsoft.com/office/officeart/2005/8/layout/orgChart1"/>
    <dgm:cxn modelId="{8428717E-4ACE-4141-8966-9A667567B203}" type="presParOf" srcId="{701F6379-C859-4E5B-B426-EB3732023B8B}" destId="{78CAEFD7-7D88-49EB-8B16-A7173A086D78}" srcOrd="1" destOrd="0" presId="urn:microsoft.com/office/officeart/2005/8/layout/orgChart1"/>
    <dgm:cxn modelId="{F8CAAA65-70A1-4828-8E84-162CA478B543}" type="presParOf" srcId="{E8A4294F-5DB0-44CC-ABD9-F3B8D6B369FC}" destId="{8A356AE7-7BDE-4B13-A8A7-D9ECC0FD1A8E}" srcOrd="1" destOrd="0" presId="urn:microsoft.com/office/officeart/2005/8/layout/orgChart1"/>
    <dgm:cxn modelId="{A6CCBE0A-B9EF-4CAB-9A17-4768F99ECF0E}" type="presParOf" srcId="{E8A4294F-5DB0-44CC-ABD9-F3B8D6B369FC}" destId="{6C21FA73-CE55-4141-9115-43C4C5FC900D}" srcOrd="2" destOrd="0" presId="urn:microsoft.com/office/officeart/2005/8/layout/orgChart1"/>
    <dgm:cxn modelId="{7EBA4ADE-A22B-4F2F-A8F9-A93137B5BD3B}" type="presParOf" srcId="{7BD58094-30C2-496A-A33D-ECA8B934E0E9}" destId="{3CC2C5B6-9642-46EC-B9EF-3B0CCABD0691}" srcOrd="4" destOrd="0" presId="urn:microsoft.com/office/officeart/2005/8/layout/orgChart1"/>
    <dgm:cxn modelId="{72048B42-484F-4F72-BE59-C6650B462F88}" type="presParOf" srcId="{7BD58094-30C2-496A-A33D-ECA8B934E0E9}" destId="{3919F4BB-7A93-4E95-B34C-458EC1540DD3}" srcOrd="5" destOrd="0" presId="urn:microsoft.com/office/officeart/2005/8/layout/orgChart1"/>
    <dgm:cxn modelId="{5A31E6A2-F357-4729-853A-78AC1C6E7F10}" type="presParOf" srcId="{3919F4BB-7A93-4E95-B34C-458EC1540DD3}" destId="{6AB12543-FD7A-4486-BB38-B0113BB6F1F2}" srcOrd="0" destOrd="0" presId="urn:microsoft.com/office/officeart/2005/8/layout/orgChart1"/>
    <dgm:cxn modelId="{4B8DEC15-49F6-4714-AF50-19BD2C678BE8}" type="presParOf" srcId="{6AB12543-FD7A-4486-BB38-B0113BB6F1F2}" destId="{D9E4BFBF-1F26-4F4F-9BE5-85F675ED2A53}" srcOrd="0" destOrd="0" presId="urn:microsoft.com/office/officeart/2005/8/layout/orgChart1"/>
    <dgm:cxn modelId="{CC0B46B5-856B-4DCA-9154-1A4E2F4ED8C1}" type="presParOf" srcId="{6AB12543-FD7A-4486-BB38-B0113BB6F1F2}" destId="{F417DB7A-BA10-46AE-ABF8-03C2C182FE8C}" srcOrd="1" destOrd="0" presId="urn:microsoft.com/office/officeart/2005/8/layout/orgChart1"/>
    <dgm:cxn modelId="{95A586A1-2550-4706-B1F4-AD09FC4BC8CF}" type="presParOf" srcId="{3919F4BB-7A93-4E95-B34C-458EC1540DD3}" destId="{BFBB888A-1F6A-4B84-B187-5A71D857E072}" srcOrd="1" destOrd="0" presId="urn:microsoft.com/office/officeart/2005/8/layout/orgChart1"/>
    <dgm:cxn modelId="{EBD105BD-AA36-46B8-9A91-2294CB8AC514}" type="presParOf" srcId="{3919F4BB-7A93-4E95-B34C-458EC1540DD3}" destId="{25A71041-B34C-4490-8411-05AB4A79EC13}" srcOrd="2" destOrd="0" presId="urn:microsoft.com/office/officeart/2005/8/layout/orgChart1"/>
    <dgm:cxn modelId="{033FB2D2-71BE-4452-9E9B-888094DFC9ED}" type="presParOf" srcId="{5C4BFA21-C0B6-4D2D-8914-283E4B4C2A1F}" destId="{C540D265-C0B3-473D-975F-1EE1B387C3ED}" srcOrd="2" destOrd="0" presId="urn:microsoft.com/office/officeart/2005/8/layout/orgChart1"/>
    <dgm:cxn modelId="{16D865E2-DE62-4603-9247-9AFF1C3DAF2A}" type="presParOf" srcId="{CE363410-1A3B-48D3-AE9E-37609568055E}" destId="{92B10A4E-4619-4F3B-B987-FC933638303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A708B-29F2-4D98-A556-1D1F6D170B65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1CE36-0750-4F51-8A32-B3125B6E7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82D69-8364-4D45-83FF-632058722C4B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F00F3-1475-4ECF-98A6-C684D3F42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8B2E8-3378-4502-9328-141962575308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784DF-7A8D-4EC0-8972-276CA0841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432BD-AA0B-4F25-93FE-BA61C2CB6F01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1022F-6B7E-4575-ADA5-9BABF9013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4D212-2E81-480E-99C7-E6BF949767EB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BCD7B-389E-4A3C-BF24-F1ADA13F2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5E5F2-EE3E-434F-AB0B-F9974EB9F247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90B45-279D-439E-9C9F-D05B16620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5E9AE-7B79-4468-94A6-9B663399572F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BB660-12AF-4B8B-AFD8-FB0263997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F5D2B-57F8-4BEA-B7B9-6F6B3AEC9098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9F722-BC60-4DDC-B29A-D51CAB4C2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63F05-C224-48DD-8AD8-561A6FA05AE4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61730-B3E9-4FCA-91A7-A4A98854D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E9644-26F5-4BEF-8B4B-6FC55ED9E32E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9960A-8049-453F-9C28-0F0322D76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98E07-CCE8-40C7-91F7-C64EBD300FA9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4B067-3CDC-4420-906A-259BAEAD5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E8D518-8898-4307-AAA1-9B522AAF5E60}" type="datetimeFigureOut">
              <a:rPr lang="ru-RU"/>
              <a:pPr>
                <a:defRPr/>
              </a:pPr>
              <a:t>20.07.2021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2C5B9F-FD5D-4D5F-94A6-7AAD5210A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2" r:id="rId2"/>
    <p:sldLayoutId id="214748366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62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250" y="1154113"/>
            <a:ext cx="7177088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82195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/>
              <a:t> Рабочее время</a:t>
            </a:r>
            <a:endParaRPr lang="ru-RU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57036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1.Понятие и виды рабочего времени</a:t>
            </a:r>
            <a:endParaRPr lang="ru-RU" sz="400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313" y="1196975"/>
            <a:ext cx="6265862" cy="2736850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Рабочее время - </a:t>
            </a:r>
            <a:r>
              <a:rPr lang="ru-RU" dirty="0"/>
              <a:t>время, в течение которого работник в соответствии с законом, коллективным и трудовым договором, правилами внутреннего трудового распорядка организации должен выполнять свои трудовые обязанности, а также иные периоды времени, которые в соответствии с законами и иными нормативными правовыми актами относятся к рабочему времени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30536" y="1196752"/>
            <a:ext cx="2345826" cy="2541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250825" y="4076700"/>
            <a:ext cx="5113338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nstantia" pitchFamily="18" charset="0"/>
              </a:rPr>
              <a:t>Регулирование рабочего времени является одной из юридических гарантий граждан на отдых (ч. 5 ст. 37 Конституции РФ). Поэтому нормы о рабочем времени неразрывно связаны с нормами времени отдыха и образуют единый институт трудового права.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508105" y="4077072"/>
            <a:ext cx="3240360" cy="2389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61834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smtClean="0"/>
              <a:t>Виды рабочего времени</a:t>
            </a:r>
            <a:endParaRPr lang="ru-RU" sz="400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750" y="1125538"/>
            <a:ext cx="8074025" cy="532765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/>
              <a:t>1. </a:t>
            </a:r>
            <a:r>
              <a:rPr lang="ru-RU" sz="2000" dirty="0" smtClean="0"/>
              <a:t>Нормальная </a:t>
            </a:r>
            <a:r>
              <a:rPr lang="ru-RU" sz="2000" dirty="0"/>
              <a:t>продолжительность рабочего времени не сожжет превышать 40 ч. в неделю. При 5-дневной рабочей неделе – 8 часов, при 6- дневной – 7 часов, в предвыходной день – 5 часов. Работа за пределами нормальной продолжительности рабочего времени может производиться как по инициативе работника (совместительство), так по инициативе работодателя (сверхурочная работа).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/>
              <a:t>2. </a:t>
            </a:r>
            <a:r>
              <a:rPr lang="ru-RU" sz="2000" dirty="0" smtClean="0"/>
              <a:t>Сокращенное </a:t>
            </a:r>
            <a:r>
              <a:rPr lang="ru-RU" sz="2000" dirty="0"/>
              <a:t>рабочее время (ст. 92 ТК) установлено для отдельных категорий работников, труд которых в силу различных причин (возраста, состояния здоровья, высокой интенсивности труда, тяжелых условий работы и т.д.) нуждается в особой правовой охране</a:t>
            </a:r>
            <a:r>
              <a:rPr lang="ru-RU" sz="2000" dirty="0" smtClean="0"/>
              <a:t>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/>
              <a:t>3. </a:t>
            </a:r>
            <a:r>
              <a:rPr lang="ru-RU" sz="2000" dirty="0" smtClean="0"/>
              <a:t>Неполное </a:t>
            </a:r>
            <a:r>
              <a:rPr lang="ru-RU" sz="2000" dirty="0"/>
              <a:t>рабочее время (ст. 93 ТК) устанавливается по соглашению между работником и работодателем и является условием трудового договора. Оно может быть введено как при приеме на работу, так и в последствии. Возможности установления неполного рабочего времени по соглашению сторон трудового договора законом не ограничены.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61834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2. Режим и учет рабочего времени</a:t>
            </a:r>
            <a:endParaRPr lang="ru-RU" sz="4000"/>
          </a:p>
        </p:txBody>
      </p:sp>
      <p:sp>
        <p:nvSpPr>
          <p:cNvPr id="16386" name="Текст 2"/>
          <p:cNvSpPr>
            <a:spLocks noGrp="1"/>
          </p:cNvSpPr>
          <p:nvPr>
            <p:ph type="body" idx="1"/>
          </p:nvPr>
        </p:nvSpPr>
        <p:spPr>
          <a:xfrm>
            <a:off x="539750" y="981075"/>
            <a:ext cx="7772400" cy="2303463"/>
          </a:xfrm>
        </p:spPr>
        <p:txBody>
          <a:bodyPr/>
          <a:lstStyle/>
          <a:p>
            <a:r>
              <a:rPr lang="ru-RU" sz="2000" smtClean="0"/>
              <a:t>Режим рабочего времени – это распределение времени работы в пределах конкретного календарного периода.</a:t>
            </a:r>
          </a:p>
          <a:p>
            <a:r>
              <a:rPr lang="ru-RU" sz="2000" smtClean="0"/>
              <a:t>Учет рабочего времени необходим для того, чтобы определить, отработал ли работник положенную норму труда в рабочих часах. Учет рабочего времени ведется администрацией.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2782584"/>
          <a:ext cx="86409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Текст 2"/>
          <p:cNvSpPr>
            <a:spLocks noGrp="1"/>
          </p:cNvSpPr>
          <p:nvPr>
            <p:ph type="body" idx="1"/>
          </p:nvPr>
        </p:nvSpPr>
        <p:spPr>
          <a:xfrm>
            <a:off x="250825" y="692150"/>
            <a:ext cx="8642350" cy="5976938"/>
          </a:xfrm>
        </p:spPr>
        <p:txBody>
          <a:bodyPr/>
          <a:lstStyle/>
          <a:p>
            <a:r>
              <a:rPr lang="ru-RU" sz="2000" smtClean="0"/>
              <a:t>Рабочий день – установленное законом рабочее время в течении суток.</a:t>
            </a:r>
          </a:p>
          <a:p>
            <a:endParaRPr lang="ru-RU" sz="2000" smtClean="0"/>
          </a:p>
          <a:p>
            <a:r>
              <a:rPr lang="ru-RU" sz="2000" smtClean="0"/>
              <a:t>Сменная работа вводится в случаях, когда длительность производственного процесса превышает допустимую продолжительность ежедневной работы, а также в целях более эффективного использования оборудования.</a:t>
            </a:r>
          </a:p>
          <a:p>
            <a:endParaRPr lang="ru-RU" sz="2000" smtClean="0"/>
          </a:p>
          <a:p>
            <a:r>
              <a:rPr lang="ru-RU" sz="2000" smtClean="0"/>
              <a:t>Ненормированный рабочий день – особый режим работы, в соответствии с которым отдельные работники могут по распоряжению работодателя при необходимости эпизодически привлекаться к выполнению своих трудовых функции за пределами нормальной продолжительности рабочего времени.</a:t>
            </a:r>
          </a:p>
          <a:p>
            <a:endParaRPr lang="ru-RU" sz="2000" smtClean="0"/>
          </a:p>
          <a:p>
            <a:r>
              <a:rPr lang="ru-RU" sz="2000" smtClean="0"/>
              <a:t>При работе в режиме гибкого рабочего времени начало, окончание или общая продолжительность рабочего дня определяются по соглашению сторон. Работодатель обязан обеспечить отработку работником суммарного количества рабочих часов в течение соответствующих учетных периодов.</a:t>
            </a:r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Текст 2"/>
          <p:cNvSpPr>
            <a:spLocks noGrp="1"/>
          </p:cNvSpPr>
          <p:nvPr>
            <p:ph type="body" idx="1"/>
          </p:nvPr>
        </p:nvSpPr>
        <p:spPr>
          <a:xfrm>
            <a:off x="250825" y="1052513"/>
            <a:ext cx="8569325" cy="4752975"/>
          </a:xfrm>
        </p:spPr>
        <p:txBody>
          <a:bodyPr/>
          <a:lstStyle/>
          <a:p>
            <a:r>
              <a:rPr lang="ru-RU" sz="2000" smtClean="0"/>
              <a:t>Существуют и применяются следующие виды учета рабочего времени:</a:t>
            </a:r>
          </a:p>
          <a:p>
            <a:endParaRPr lang="ru-RU" sz="2000" smtClean="0"/>
          </a:p>
          <a:p>
            <a:r>
              <a:rPr lang="ru-RU" sz="2000" smtClean="0"/>
              <a:t>Поденный – продолжительность ежедневной работы, установленная законодательством, реализуется без каких-либо отклонений и работники работают одно и тоже установленное количество часов.</a:t>
            </a:r>
          </a:p>
          <a:p>
            <a:endParaRPr lang="ru-RU" sz="2000" smtClean="0"/>
          </a:p>
          <a:p>
            <a:r>
              <a:rPr lang="ru-RU" sz="2000" smtClean="0"/>
              <a:t>Недельный – продолжительность ежедневной работы может отличаться друг от друга, но недельная норма должна быть реализована в рамках каждой календарной недели;</a:t>
            </a:r>
          </a:p>
          <a:p>
            <a:endParaRPr lang="ru-RU" sz="2000" smtClean="0"/>
          </a:p>
          <a:p>
            <a:r>
              <a:rPr lang="ru-RU" sz="2000" smtClean="0"/>
              <a:t>Суммированный – норма рабочего времени, установленная в законе, должна соблюдаться в течение более длительного периода</a:t>
            </a:r>
          </a:p>
          <a:p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187220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Работа за пределами нормальной продолжительности рабочего времени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0" y="2708275"/>
            <a:ext cx="4176713" cy="3744913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/>
              <a:t>Сверхурочная работа – это работа, выполняемая работником по инициативе работодателя за пределами установленной продолжительности рабочего времени или ежедневной работы.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/>
              <a:t>Если работник по собственной инициативе остался на работе по окончании рабочего дня (смены), такая работа не признается сверхурочной.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16236" r="13291"/>
          <a:stretch>
            <a:fillRect/>
          </a:stretch>
        </p:blipFill>
        <p:spPr>
          <a:xfrm>
            <a:off x="611560" y="2780928"/>
            <a:ext cx="3603009" cy="3405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Текст 2"/>
          <p:cNvSpPr>
            <a:spLocks noGrp="1"/>
          </p:cNvSpPr>
          <p:nvPr>
            <p:ph type="body" idx="1"/>
          </p:nvPr>
        </p:nvSpPr>
        <p:spPr>
          <a:xfrm>
            <a:off x="684213" y="1125538"/>
            <a:ext cx="7772400" cy="5175250"/>
          </a:xfrm>
        </p:spPr>
        <p:txBody>
          <a:bodyPr/>
          <a:lstStyle/>
          <a:p>
            <a:r>
              <a:rPr lang="ru-RU" sz="2000" smtClean="0"/>
              <a:t>С письменного согласия работника он может быть привлечен к сверхурочной работе:</a:t>
            </a:r>
          </a:p>
          <a:p>
            <a:endParaRPr lang="ru-RU" sz="2000" smtClean="0"/>
          </a:p>
          <a:p>
            <a:r>
              <a:rPr lang="ru-RU" sz="2000" smtClean="0"/>
              <a:t>1. При необходимости закончить работу, если ее невыполнение может повлечь порчу или гибель имущества работодателя,</a:t>
            </a:r>
          </a:p>
          <a:p>
            <a:r>
              <a:rPr lang="ru-RU" sz="2000" smtClean="0"/>
              <a:t>государственного или муниципального имущества либо создать угрозу жизни и здоровью людей;</a:t>
            </a:r>
          </a:p>
          <a:p>
            <a:endParaRPr lang="ru-RU" sz="2000" smtClean="0"/>
          </a:p>
          <a:p>
            <a:r>
              <a:rPr lang="ru-RU" sz="2000" smtClean="0"/>
              <a:t>2. При производстве временных ремонтных и восстановительных работ, невыполнение которых может вызвать прекращение работы значительного числа работников;</a:t>
            </a:r>
          </a:p>
          <a:p>
            <a:endParaRPr lang="ru-RU" sz="2000" smtClean="0"/>
          </a:p>
          <a:p>
            <a:r>
              <a:rPr lang="ru-RU" sz="2000" smtClean="0"/>
              <a:t>3. Для продолжение работы при неявке сменяющего работника, если работа не допускает перерыва.</a:t>
            </a:r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Текст 2"/>
          <p:cNvSpPr>
            <a:spLocks noGrp="1"/>
          </p:cNvSpPr>
          <p:nvPr>
            <p:ph type="body" idx="1"/>
          </p:nvPr>
        </p:nvSpPr>
        <p:spPr>
          <a:xfrm>
            <a:off x="323850" y="1196975"/>
            <a:ext cx="8280400" cy="4319588"/>
          </a:xfrm>
        </p:spPr>
        <p:txBody>
          <a:bodyPr/>
          <a:lstStyle/>
          <a:p>
            <a:r>
              <a:rPr lang="ru-RU" sz="2000" smtClean="0"/>
              <a:t>Без согласия работника привлечение к сверхурочной работе допускается:</a:t>
            </a:r>
          </a:p>
          <a:p>
            <a:endParaRPr lang="ru-RU" sz="2000" smtClean="0"/>
          </a:p>
          <a:p>
            <a:r>
              <a:rPr lang="ru-RU" sz="2000" smtClean="0"/>
              <a:t>1. При производстве работ, необходимых для предотвращения или устранения последствий катастрофы, производственной аварии, стихийного бедствия;</a:t>
            </a:r>
          </a:p>
          <a:p>
            <a:endParaRPr lang="ru-RU" sz="2000" smtClean="0"/>
          </a:p>
          <a:p>
            <a:r>
              <a:rPr lang="ru-RU" sz="2000" smtClean="0"/>
              <a:t>2. При производстве общественно необходимых работ по устранению непредвиденных обстоятельств, нарушающих нормальное функционирование систем водоснабжения, газоснабжения, отопления, освещения, канализации, транспорта, связи;</a:t>
            </a:r>
          </a:p>
          <a:p>
            <a:endParaRPr lang="ru-RU" sz="2000" smtClean="0"/>
          </a:p>
          <a:p>
            <a:r>
              <a:rPr lang="ru-RU" sz="2000" smtClean="0"/>
              <a:t>3. При производстве работ, необходимость которых обусловлена введением чрезвычайного или военного положения, а также неотложных работ в условиях чрезвычайных обстоятельств.</a:t>
            </a:r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561</Words>
  <Application>WPS Presentation</Application>
  <PresentationFormat>Экран (4:3)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Constantia</vt:lpstr>
      <vt:lpstr>Arial</vt:lpstr>
      <vt:lpstr>Calibri</vt:lpstr>
      <vt:lpstr>Wingdings 2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Попов</dc:creator>
  <cp:lastModifiedBy>1</cp:lastModifiedBy>
  <cp:revision>16</cp:revision>
  <dcterms:created xsi:type="dcterms:W3CDTF">2020-07-10T10:49:00Z</dcterms:created>
  <dcterms:modified xsi:type="dcterms:W3CDTF">2021-07-20T06:17:11Z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1033-11.2.0.9937</vt:lpwstr>
  </property>
</Properties>
</file>