
<file path=[Content_Types].xml><?xml version="1.0" encoding="utf-8"?>
<Types xmlns="http://schemas.openxmlformats.org/package/2006/content-types">
  <Default Extension="png" ContentType="image/png"/>
  <Default Extension="wma" ContentType="audio/x-ms-wm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8" r:id="rId4"/>
    <p:sldId id="259" r:id="rId5"/>
    <p:sldId id="261" r:id="rId6"/>
    <p:sldId id="26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34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B6F4B-1858-4AF0-B961-F7D08C61507E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2A20-64E0-4B7F-BA18-69DDC50186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B6F4B-1858-4AF0-B961-F7D08C61507E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2A20-64E0-4B7F-BA18-69DDC50186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B6F4B-1858-4AF0-B961-F7D08C61507E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2A20-64E0-4B7F-BA18-69DDC50186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B6F4B-1858-4AF0-B961-F7D08C61507E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2A20-64E0-4B7F-BA18-69DDC50186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B6F4B-1858-4AF0-B961-F7D08C61507E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2A20-64E0-4B7F-BA18-69DDC50186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B6F4B-1858-4AF0-B961-F7D08C61507E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2A20-64E0-4B7F-BA18-69DDC50186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B6F4B-1858-4AF0-B961-F7D08C61507E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2A20-64E0-4B7F-BA18-69DDC50186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B6F4B-1858-4AF0-B961-F7D08C61507E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2A20-64E0-4B7F-BA18-69DDC50186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B6F4B-1858-4AF0-B961-F7D08C61507E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2A20-64E0-4B7F-BA18-69DDC50186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B6F4B-1858-4AF0-B961-F7D08C61507E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2A20-64E0-4B7F-BA18-69DDC50186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B6F4B-1858-4AF0-B961-F7D08C61507E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2A20-64E0-4B7F-BA18-69DDC50186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4B6F4B-1858-4AF0-B961-F7D08C61507E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F2A20-64E0-4B7F-BA18-69DDC50186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wma"/><Relationship Id="rId1" Type="http://schemas.microsoft.com/office/2007/relationships/media" Target="../media/media2.wma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wma"/><Relationship Id="rId1" Type="http://schemas.microsoft.com/office/2007/relationships/media" Target="../media/media3.wma"/><Relationship Id="rId6" Type="http://schemas.openxmlformats.org/officeDocument/2006/relationships/image" Target="../media/image2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4.wma"/><Relationship Id="rId1" Type="http://schemas.microsoft.com/office/2007/relationships/media" Target="../media/media4.wma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5.wma"/><Relationship Id="rId1" Type="http://schemas.microsoft.com/office/2007/relationships/media" Target="../media/media5.wma"/><Relationship Id="rId6" Type="http://schemas.openxmlformats.org/officeDocument/2006/relationships/image" Target="../media/image2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6.wma"/><Relationship Id="rId1" Type="http://schemas.microsoft.com/office/2007/relationships/media" Target="../media/media6.wma"/><Relationship Id="rId5" Type="http://schemas.openxmlformats.org/officeDocument/2006/relationships/image" Target="../media/image2.pn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178696" cy="1066130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madeusAP" panose="04000500000000000000" pitchFamily="82" charset="-52"/>
              </a:rPr>
              <a:t>Урок речевая практика</a:t>
            </a:r>
            <a:br>
              <a:rPr lang="ru-RU" sz="2000" b="1" dirty="0" smtClean="0">
                <a:solidFill>
                  <a:srgbClr val="002060"/>
                </a:solidFill>
                <a:latin typeface="AmadeusAP" panose="04000500000000000000" pitchFamily="82" charset="-52"/>
              </a:rPr>
            </a:br>
            <a:r>
              <a:rPr lang="ru-RU" sz="2000" b="1" dirty="0" smtClean="0">
                <a:solidFill>
                  <a:srgbClr val="002060"/>
                </a:solidFill>
                <a:latin typeface="AmadeusAP" panose="04000500000000000000" pitchFamily="82" charset="-52"/>
              </a:rPr>
              <a:t>2 класс</a:t>
            </a:r>
            <a:br>
              <a:rPr lang="ru-RU" sz="2000" b="1" dirty="0" smtClean="0">
                <a:solidFill>
                  <a:srgbClr val="002060"/>
                </a:solidFill>
                <a:latin typeface="AmadeusAP" panose="04000500000000000000" pitchFamily="82" charset="-52"/>
              </a:rPr>
            </a:br>
            <a:r>
              <a:rPr lang="ru-RU" sz="2000" b="1" dirty="0" smtClean="0">
                <a:solidFill>
                  <a:srgbClr val="002060"/>
                </a:solidFill>
                <a:latin typeface="AmadeusAP" panose="04000500000000000000" pitchFamily="82" charset="-52"/>
              </a:rPr>
              <a:t>для обучающихся по АООП (вариант 1)</a:t>
            </a:r>
            <a:endParaRPr lang="ru-RU" sz="2000" b="1" dirty="0">
              <a:solidFill>
                <a:srgbClr val="002060"/>
              </a:solidFill>
              <a:latin typeface="AmadeusAP" panose="04000500000000000000" pitchFamily="82" charset="-52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683568" y="2924944"/>
            <a:ext cx="8208912" cy="10661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sonia" panose="020B0603050302020204" pitchFamily="34" charset="0"/>
              </a:rPr>
              <a:t>Тема: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sonia" panose="020B0603050302020204" pitchFamily="34" charset="0"/>
              </a:rPr>
              <a:t>Составление устного рассказа – описания «Мой питомец»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sonia" panose="020B0603050302020204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032932" y="5373216"/>
            <a:ext cx="4680520" cy="10661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 smtClean="0">
                <a:solidFill>
                  <a:srgbClr val="002060"/>
                </a:solidFill>
                <a:latin typeface="AmadeusAP" panose="04000500000000000000" pitchFamily="82" charset="-52"/>
              </a:rPr>
              <a:t>Подготовила </a:t>
            </a:r>
          </a:p>
          <a:p>
            <a:r>
              <a:rPr lang="ru-RU" sz="1800" b="1" dirty="0" smtClean="0">
                <a:solidFill>
                  <a:srgbClr val="C00000"/>
                </a:solidFill>
                <a:latin typeface="AmadeusAP" panose="04000500000000000000" pitchFamily="82" charset="-52"/>
              </a:rPr>
              <a:t>Скрипник Елена Владимировна</a:t>
            </a:r>
          </a:p>
          <a:p>
            <a:r>
              <a:rPr lang="ru-RU" sz="1800" b="1" dirty="0">
                <a:solidFill>
                  <a:srgbClr val="002060"/>
                </a:solidFill>
                <a:latin typeface="AmadeusAP" panose="04000500000000000000" pitchFamily="82" charset="-52"/>
              </a:rPr>
              <a:t>у</a:t>
            </a:r>
            <a:r>
              <a:rPr lang="ru-RU" sz="1800" b="1" dirty="0" smtClean="0">
                <a:solidFill>
                  <a:srgbClr val="002060"/>
                </a:solidFill>
                <a:latin typeface="AmadeusAP" panose="04000500000000000000" pitchFamily="82" charset="-52"/>
              </a:rPr>
              <a:t>читель начальных классов </a:t>
            </a:r>
          </a:p>
          <a:p>
            <a:r>
              <a:rPr lang="ru-RU" sz="1800" b="1" dirty="0" smtClean="0">
                <a:solidFill>
                  <a:srgbClr val="002060"/>
                </a:solidFill>
                <a:latin typeface="AmadeusAP" panose="04000500000000000000" pitchFamily="82" charset="-52"/>
              </a:rPr>
              <a:t>ГБОУ ЛНР «Бирюковская специальная (коррекционная) общеобразовательная школа-интернат»</a:t>
            </a:r>
            <a:endParaRPr lang="ru-RU" sz="1800" b="1" dirty="0">
              <a:solidFill>
                <a:srgbClr val="002060"/>
              </a:solidFill>
              <a:latin typeface="AmadeusAP" panose="04000500000000000000" pitchFamily="82" charset="-5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32656"/>
            <a:ext cx="2618361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Звук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87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186"/>
    </mc:Choice>
    <mc:Fallback xmlns="">
      <p:transition spd="slow" advTm="818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3810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802631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latin typeface="AmadeusAP" panose="04000500000000000000" pitchFamily="82" charset="-52"/>
              </a:rPr>
              <a:t>Питомец</a:t>
            </a:r>
            <a:r>
              <a:rPr lang="ru-RU" sz="7200" b="1" dirty="0" smtClean="0">
                <a:solidFill>
                  <a:srgbClr val="002060"/>
                </a:solidFill>
                <a:latin typeface="AmadeusAP" panose="04000500000000000000" pitchFamily="82" charset="-52"/>
              </a:rPr>
              <a:t> – любимое животное</a:t>
            </a:r>
            <a:r>
              <a:rPr lang="ru-RU" sz="7200" b="1" dirty="0">
                <a:solidFill>
                  <a:srgbClr val="002060"/>
                </a:solidFill>
                <a:latin typeface="AmadeusAP" panose="04000500000000000000" pitchFamily="82" charset="-52"/>
              </a:rPr>
              <a:t>, </a:t>
            </a:r>
            <a:r>
              <a:rPr lang="ru-RU" sz="7200" b="1" dirty="0" smtClean="0">
                <a:solidFill>
                  <a:srgbClr val="002060"/>
                </a:solidFill>
                <a:latin typeface="AmadeusAP" panose="04000500000000000000" pitchFamily="82" charset="-52"/>
              </a:rPr>
              <a:t>для того кто </a:t>
            </a:r>
            <a:r>
              <a:rPr lang="ru-RU" sz="7200" b="1" dirty="0">
                <a:solidFill>
                  <a:srgbClr val="002060"/>
                </a:solidFill>
                <a:latin typeface="AmadeusAP" panose="04000500000000000000" pitchFamily="82" charset="-52"/>
              </a:rPr>
              <a:t>его </a:t>
            </a:r>
            <a:r>
              <a:rPr lang="ru-RU" sz="7200" b="1" dirty="0" smtClean="0">
                <a:solidFill>
                  <a:srgbClr val="002060"/>
                </a:solidFill>
                <a:latin typeface="AmadeusAP" panose="04000500000000000000" pitchFamily="82" charset="-52"/>
              </a:rPr>
              <a:t>кормит и </a:t>
            </a:r>
            <a:r>
              <a:rPr lang="ru-RU" sz="7200" b="1" dirty="0">
                <a:solidFill>
                  <a:srgbClr val="002060"/>
                </a:solidFill>
                <a:latin typeface="AmadeusAP" panose="04000500000000000000" pitchFamily="82" charset="-52"/>
              </a:rPr>
              <a:t>ухаживает за </a:t>
            </a:r>
            <a:r>
              <a:rPr lang="ru-RU" sz="7200" b="1" dirty="0" smtClean="0">
                <a:solidFill>
                  <a:srgbClr val="002060"/>
                </a:solidFill>
                <a:latin typeface="AmadeusAP" panose="04000500000000000000" pitchFamily="82" charset="-52"/>
              </a:rPr>
              <a:t>ним.</a:t>
            </a:r>
            <a:endParaRPr lang="ru-RU" sz="7200" b="1" dirty="0">
              <a:solidFill>
                <a:srgbClr val="002060"/>
              </a:solidFill>
              <a:latin typeface="AmadeusAP" panose="04000500000000000000" pitchFamily="82" charset="-52"/>
            </a:endParaRPr>
          </a:p>
        </p:txBody>
      </p:sp>
      <p:pic>
        <p:nvPicPr>
          <p:cNvPr id="6" name="Звук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37"/>
    </mc:Choice>
    <mc:Fallback xmlns="">
      <p:transition spd="slow" advTm="783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45" name="Рисунок 5" descr="80996430_large_4263_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469756" y="332656"/>
            <a:ext cx="820449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sonia" panose="020B0603050302020204" pitchFamily="34" charset="0"/>
                <a:ea typeface="Calibri" pitchFamily="34" charset="0"/>
                <a:cs typeface="Times New Roman" pitchFamily="18" charset="0"/>
              </a:rPr>
              <a:t>Мой любимец кот, его зовут Барсик.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sonia" panose="020B0603050302020204" pitchFamily="34" charset="0"/>
              <a:cs typeface="Arial" pitchFamily="34" charset="0"/>
            </a:endParaRPr>
          </a:p>
        </p:txBody>
      </p:sp>
      <p:pic>
        <p:nvPicPr>
          <p:cNvPr id="1026" name="Рисунок 4" descr="Изображение 00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7" y="1340768"/>
            <a:ext cx="6892999" cy="4961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Звук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33"/>
    </mc:Choice>
    <mc:Fallback xmlns="">
      <p:transition spd="slow" advTm="493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80996430_large_4263_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85720" y="891398"/>
            <a:ext cx="8715436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Моему  коту  Барсику  7 лет.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Он очень подвижный, активный, любит играть, лазать по крышам.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Любит  мясо, рыбу и корм для кошек.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У него красивые, большие желтого цвета глаза. 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Густая шерсть, окрас </a:t>
            </a:r>
            <a:r>
              <a:rPr lang="ru-RU" sz="44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дымчато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– серый, пепельный.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817"/>
    </mc:Choice>
    <mc:Fallback xmlns="">
      <p:transition spd="slow" advTm="19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1962656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611560" y="428604"/>
            <a:ext cx="813690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Saksonia" panose="020B0603050302020204" pitchFamily="34" charset="0"/>
                <a:ea typeface="Calibri" pitchFamily="34" charset="0"/>
                <a:cs typeface="Times New Roman" pitchFamily="18" charset="0"/>
              </a:rPr>
              <a:t>Я очень люблю своего кота, люблю кормить его,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Saksonia" panose="020B0603050302020204" pitchFamily="34" charset="0"/>
                <a:ea typeface="Calibri" pitchFamily="34" charset="0"/>
                <a:cs typeface="Times New Roman" pitchFamily="18" charset="0"/>
              </a:rPr>
              <a:t>ухаживать за ним,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Saksonia" panose="020B0603050302020204" pitchFamily="34" charset="0"/>
                <a:ea typeface="Calibri" pitchFamily="34" charset="0"/>
                <a:cs typeface="Times New Roman" pitchFamily="18" charset="0"/>
              </a:rPr>
              <a:t>когда он спит со мной на кровати,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Saksonia" panose="020B0603050302020204" pitchFamily="34" charset="0"/>
                <a:ea typeface="Calibri" pitchFamily="34" charset="0"/>
                <a:cs typeface="Times New Roman" pitchFamily="18" charset="0"/>
              </a:rPr>
              <a:t>гладить его, наблюдать,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Saksonia" panose="020B0603050302020204" pitchFamily="34" charset="0"/>
                <a:ea typeface="Calibri" pitchFamily="34" charset="0"/>
                <a:cs typeface="Times New Roman" pitchFamily="18" charset="0"/>
              </a:rPr>
              <a:t> как он моется язычком, играть с ним.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Saksonia" panose="020B0603050302020204" pitchFamily="34" charset="0"/>
              <a:cs typeface="Arial" pitchFamily="34" charset="0"/>
            </a:endParaRPr>
          </a:p>
        </p:txBody>
      </p:sp>
      <p:pic>
        <p:nvPicPr>
          <p:cNvPr id="2050" name="Рисунок 5" descr="Изображение 03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6335" y="2852936"/>
            <a:ext cx="5505450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552"/>
    </mc:Choice>
    <mc:Fallback xmlns="">
      <p:transition spd="slow" advTm="1355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8" descr="11270632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51136"/>
            <a:ext cx="8229600" cy="122413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Задание! </a:t>
            </a:r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Расскажи  о своем любимом питомце.</a:t>
            </a:r>
            <a:b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endParaRPr lang="ru-RU" sz="36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772816"/>
            <a:ext cx="842493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AutoNum type="arabicPeriod"/>
            </a:pPr>
            <a:r>
              <a:rPr lang="ru-RU" sz="3600" dirty="0" smtClean="0">
                <a:solidFill>
                  <a:srgbClr val="C00000"/>
                </a:solidFill>
                <a:latin typeface="Monotype Corsiva" pitchFamily="66" charset="0"/>
                <a:ea typeface="+mj-ea"/>
                <a:cs typeface="+mj-cs"/>
              </a:rPr>
              <a:t>Как его зовут?</a:t>
            </a:r>
          </a:p>
          <a:p>
            <a:pPr marL="342900" indent="-342900">
              <a:buAutoNum type="arabicPeriod"/>
            </a:pPr>
            <a:r>
              <a:rPr lang="ru-RU" sz="3600" dirty="0" smtClean="0">
                <a:solidFill>
                  <a:srgbClr val="C00000"/>
                </a:solidFill>
                <a:latin typeface="Monotype Corsiva" pitchFamily="66" charset="0"/>
                <a:ea typeface="+mj-ea"/>
                <a:cs typeface="+mj-cs"/>
              </a:rPr>
              <a:t>Спроси у родителей сколько ему лет?</a:t>
            </a:r>
          </a:p>
          <a:p>
            <a:pPr marL="342900" indent="-342900">
              <a:buAutoNum type="arabicPeriod"/>
            </a:pPr>
            <a:r>
              <a:rPr lang="ru-RU" sz="3600" dirty="0" smtClean="0">
                <a:solidFill>
                  <a:srgbClr val="C00000"/>
                </a:solidFill>
                <a:latin typeface="Monotype Corsiva" pitchFamily="66" charset="0"/>
                <a:ea typeface="+mj-ea"/>
                <a:cs typeface="+mj-cs"/>
              </a:rPr>
              <a:t>Какая у него шерстка? Какого цвета? Какая на ощупь? </a:t>
            </a:r>
          </a:p>
          <a:p>
            <a:pPr marL="342900" indent="-342900">
              <a:buAutoNum type="arabicPeriod"/>
            </a:pPr>
            <a:r>
              <a:rPr lang="ru-RU" sz="3600" dirty="0" smtClean="0">
                <a:solidFill>
                  <a:srgbClr val="C00000"/>
                </a:solidFill>
                <a:latin typeface="Monotype Corsiva" pitchFamily="66" charset="0"/>
                <a:ea typeface="+mj-ea"/>
                <a:cs typeface="+mj-cs"/>
              </a:rPr>
              <a:t>Чем любим играть? </a:t>
            </a:r>
          </a:p>
          <a:p>
            <a:pPr marL="342900" indent="-342900">
              <a:buAutoNum type="arabicPeriod"/>
            </a:pPr>
            <a:r>
              <a:rPr lang="ru-RU" sz="3600" dirty="0" smtClean="0">
                <a:solidFill>
                  <a:srgbClr val="C00000"/>
                </a:solidFill>
                <a:latin typeface="Monotype Corsiva" pitchFamily="66" charset="0"/>
                <a:ea typeface="+mj-ea"/>
                <a:cs typeface="+mj-cs"/>
              </a:rPr>
              <a:t>Что любит кушать?</a:t>
            </a:r>
          </a:p>
          <a:p>
            <a:pPr marL="342900" indent="-342900">
              <a:buAutoNum type="arabicPeriod"/>
            </a:pPr>
            <a:r>
              <a:rPr lang="ru-RU" sz="3600" dirty="0" smtClean="0">
                <a:solidFill>
                  <a:srgbClr val="C00000"/>
                </a:solidFill>
                <a:latin typeface="Monotype Corsiva" pitchFamily="66" charset="0"/>
                <a:ea typeface="+mj-ea"/>
                <a:cs typeface="+mj-cs"/>
              </a:rPr>
              <a:t>За что ты его любишь?</a:t>
            </a:r>
            <a:endParaRPr lang="ru-RU" dirty="0"/>
          </a:p>
        </p:txBody>
      </p:sp>
      <p:pic>
        <p:nvPicPr>
          <p:cNvPr id="6" name="Звук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056"/>
    </mc:Choice>
    <mc:Fallback xmlns="">
      <p:transition spd="slow" advTm="3305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178</Words>
  <Application>Microsoft Office PowerPoint</Application>
  <PresentationFormat>Экран (4:3)</PresentationFormat>
  <Paragraphs>24</Paragraphs>
  <Slides>6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Урок речевая практика 2 класс для обучающихся по АООП (вариант 1)</vt:lpstr>
      <vt:lpstr>Питомец – любимое животное, для того кто его кормит и ухаживает за ним.</vt:lpstr>
      <vt:lpstr>Презентация PowerPoint</vt:lpstr>
      <vt:lpstr>Презентация PowerPoint</vt:lpstr>
      <vt:lpstr>Презентация PowerPoint</vt:lpstr>
      <vt:lpstr>Задание!  Расскажи  о своем любимом питомце. 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любимец   Центр развития ребёнка – детский сад «Улыбка» пгт. Заиграево Мараков Руслан, 6 лет 2017</dc:title>
  <dc:creator>1</dc:creator>
  <cp:lastModifiedBy>User</cp:lastModifiedBy>
  <cp:revision>13</cp:revision>
  <dcterms:created xsi:type="dcterms:W3CDTF">2017-10-07T06:08:03Z</dcterms:created>
  <dcterms:modified xsi:type="dcterms:W3CDTF">2023-02-06T18:25:22Z</dcterms:modified>
</cp:coreProperties>
</file>