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99" autoAdjust="0"/>
  </p:normalViewPr>
  <p:slideViewPr>
    <p:cSldViewPr>
      <p:cViewPr>
        <p:scale>
          <a:sx n="75" d="100"/>
          <a:sy n="75" d="100"/>
        </p:scale>
        <p:origin x="-348" y="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00EB1-6F31-48CD-9BA7-415F28CB1E1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C675C-1744-48BF-B6EE-3771E9A083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299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C675C-1744-48BF-B6EE-3771E9A0839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388" marR="0" lvl="0" indent="-142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C675C-1744-48BF-B6EE-3771E9A0839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267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7BEF1B-A3A2-46FD-861F-6561BE6BEDC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«Русская народная игрушка»</a:t>
            </a: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Составила воспитатель: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Пихтарь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Н.А.</a:t>
            </a:r>
            <a:endParaRPr lang="ru-RU" sz="4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640959" cy="4608512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2800" b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Филимоновская</a:t>
            </a:r>
            <a: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 игрушка</a:t>
            </a: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5357818" cy="4643470"/>
          </a:xfrm>
        </p:spPr>
        <p:txBody>
          <a:bodyPr>
            <a:normAutofit/>
          </a:bodyPr>
          <a:lstStyle/>
          <a:p>
            <a:pPr marL="166688" indent="-14288">
              <a:buNone/>
            </a:pPr>
            <a:endParaRPr lang="ru-RU" sz="2600" dirty="0" smtClean="0">
              <a:latin typeface="Comic Sans MS" pitchFamily="66" charset="0"/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8330eff7bd2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980728"/>
            <a:ext cx="7344816" cy="5112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2800" b="0" dirty="0" err="1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Жбанниковская</a:t>
            </a: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 игрушка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3857652" cy="4929222"/>
          </a:xfrm>
        </p:spPr>
        <p:txBody>
          <a:bodyPr>
            <a:normAutofit/>
          </a:bodyPr>
          <a:lstStyle/>
          <a:p>
            <a:pPr marL="171450" indent="-11113">
              <a:buNone/>
            </a:pPr>
            <a:endParaRPr lang="ru-RU" sz="1800" dirty="0">
              <a:latin typeface="Comic Sans MS" pitchFamily="66" charset="0"/>
            </a:endParaRPr>
          </a:p>
        </p:txBody>
      </p:sp>
      <p:pic>
        <p:nvPicPr>
          <p:cNvPr id="6" name="Рисунок 5" descr="9231b5413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52736"/>
            <a:ext cx="3960440" cy="4824536"/>
          </a:xfrm>
          <a:prstGeom prst="rect">
            <a:avLst/>
          </a:prstGeom>
        </p:spPr>
      </p:pic>
      <p:pic>
        <p:nvPicPr>
          <p:cNvPr id="7" name="Рисунок 6" descr="dec10a7e5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908720"/>
            <a:ext cx="3960440" cy="2861510"/>
          </a:xfrm>
          <a:prstGeom prst="rect">
            <a:avLst/>
          </a:prstGeom>
        </p:spPr>
      </p:pic>
      <p:pic>
        <p:nvPicPr>
          <p:cNvPr id="10" name="Рисунок 9" descr="hello_html_1505e63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770230"/>
            <a:ext cx="3960440" cy="2725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2800" b="0" dirty="0" err="1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Каргопольская</a:t>
            </a: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 игрушка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4572000" cy="4929222"/>
          </a:xfrm>
        </p:spPr>
        <p:txBody>
          <a:bodyPr>
            <a:normAutofit/>
          </a:bodyPr>
          <a:lstStyle/>
          <a:p>
            <a:pPr marL="182563" indent="-1588">
              <a:buNone/>
            </a:pPr>
            <a:endParaRPr lang="ru-RU" dirty="0" smtClean="0">
              <a:latin typeface="Comic Sans MS" pitchFamily="66" charset="0"/>
            </a:endParaRPr>
          </a:p>
        </p:txBody>
      </p:sp>
      <p:pic>
        <p:nvPicPr>
          <p:cNvPr id="4" name="Рисунок 3" descr="825844_origina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836712"/>
            <a:ext cx="3024336" cy="3960440"/>
          </a:xfrm>
          <a:prstGeom prst="rect">
            <a:avLst/>
          </a:prstGeom>
        </p:spPr>
      </p:pic>
      <p:pic>
        <p:nvPicPr>
          <p:cNvPr id="6" name="Рисунок 5" descr="31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0370" y="902814"/>
            <a:ext cx="2194406" cy="3321893"/>
          </a:xfrm>
          <a:prstGeom prst="rect">
            <a:avLst/>
          </a:prstGeom>
        </p:spPr>
      </p:pic>
      <p:pic>
        <p:nvPicPr>
          <p:cNvPr id="7" name="Рисунок 6" descr="25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204864"/>
            <a:ext cx="3024336" cy="423513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Берестяная игрушка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5000660" cy="4000528"/>
          </a:xfrm>
        </p:spPr>
        <p:txBody>
          <a:bodyPr>
            <a:normAutofit/>
          </a:bodyPr>
          <a:lstStyle/>
          <a:p>
            <a:pPr marL="176213" indent="-4763">
              <a:buNone/>
            </a:pPr>
            <a:endParaRPr lang="ru-RU" sz="1800" dirty="0" smtClean="0">
              <a:latin typeface="Comic Sans MS" pitchFamily="66" charset="0"/>
            </a:endParaRPr>
          </a:p>
        </p:txBody>
      </p:sp>
      <p:pic>
        <p:nvPicPr>
          <p:cNvPr id="4" name="Рисунок 3" descr="береста войны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349" y="4000504"/>
            <a:ext cx="3852808" cy="2714644"/>
          </a:xfrm>
          <a:prstGeom prst="rect">
            <a:avLst/>
          </a:prstGeom>
        </p:spPr>
      </p:pic>
      <p:pic>
        <p:nvPicPr>
          <p:cNvPr id="7" name="Рисунок 6" descr="beresta2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12776"/>
            <a:ext cx="5040845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143000"/>
          </a:xfrm>
        </p:spPr>
        <p:txBody>
          <a:bodyPr>
            <a:normAutofit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Соломенная игрушка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4643470" cy="3857652"/>
          </a:xfrm>
        </p:spPr>
        <p:txBody>
          <a:bodyPr>
            <a:normAutofit/>
          </a:bodyPr>
          <a:lstStyle/>
          <a:p>
            <a:pPr marL="171450" indent="-11113">
              <a:buNone/>
            </a:pPr>
            <a:endParaRPr lang="ru-RU" dirty="0" smtClean="0">
              <a:latin typeface="Comic Sans MS" pitchFamily="66" charset="0"/>
            </a:endParaRPr>
          </a:p>
          <a:p>
            <a:pPr marL="171450" indent="-11113">
              <a:buNone/>
            </a:pPr>
            <a:endParaRPr lang="ru-RU" dirty="0">
              <a:latin typeface="Comic Sans MS" pitchFamily="66" charset="0"/>
            </a:endParaRPr>
          </a:p>
        </p:txBody>
      </p:sp>
      <p:pic>
        <p:nvPicPr>
          <p:cNvPr id="6" name="Рисунок 5" descr="солома свалебные куклы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5723" y="2814188"/>
            <a:ext cx="5736871" cy="3932962"/>
          </a:xfrm>
          <a:prstGeom prst="rect">
            <a:avLst/>
          </a:prstGeom>
        </p:spPr>
      </p:pic>
      <p:pic>
        <p:nvPicPr>
          <p:cNvPr id="14" name="Рисунок 13" descr="Народная кукла «Жаворонок»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96752"/>
            <a:ext cx="3084203" cy="159542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572560" cy="1143000"/>
          </a:xfrm>
        </p:spPr>
        <p:txBody>
          <a:bodyPr>
            <a:normAutofit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Тряпичная кукла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571612"/>
            <a:ext cx="4500594" cy="4929222"/>
          </a:xfrm>
        </p:spPr>
        <p:txBody>
          <a:bodyPr>
            <a:normAutofit/>
          </a:bodyPr>
          <a:lstStyle/>
          <a:p>
            <a:pPr marL="176213" indent="-4763">
              <a:buNone/>
            </a:pPr>
            <a:endParaRPr lang="ru-RU" sz="1800" dirty="0" smtClean="0">
              <a:latin typeface="Comic Sans MS" pitchFamily="66" charset="0"/>
            </a:endParaRPr>
          </a:p>
        </p:txBody>
      </p:sp>
      <p:pic>
        <p:nvPicPr>
          <p:cNvPr id="4" name="Рисунок 3" descr="кукла тряп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609266"/>
            <a:ext cx="8424936" cy="445024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Кукла из ниток  </a:t>
            </a:r>
            <a:r>
              <a:rPr lang="ru-RU" sz="2800" b="0" dirty="0" err="1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Мартиничка</a:t>
            </a: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286380" cy="4709160"/>
          </a:xfrm>
        </p:spPr>
        <p:txBody>
          <a:bodyPr/>
          <a:lstStyle/>
          <a:p>
            <a:pPr marL="179388" indent="-14288">
              <a:buNone/>
            </a:pPr>
            <a:endParaRPr lang="ru-RU" sz="1800" dirty="0" smtClean="0">
              <a:latin typeface="Comic Sans MS" pitchFamily="66" charset="0"/>
            </a:endParaRPr>
          </a:p>
          <a:p>
            <a:pPr marL="179388" indent="-14288">
              <a:buNone/>
            </a:pPr>
            <a:endParaRPr lang="ru-RU" sz="1800" dirty="0">
              <a:latin typeface="Comic Sans MS" pitchFamily="66" charset="0"/>
            </a:endParaRPr>
          </a:p>
        </p:txBody>
      </p:sp>
      <p:pic>
        <p:nvPicPr>
          <p:cNvPr id="5" name="Рисунок 4" descr="i (4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243512"/>
            <a:ext cx="4070826" cy="484978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43512"/>
            <a:ext cx="4464496" cy="4849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288032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796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48640" lvl="0" indent="-411480">
              <a:spcBef>
                <a:spcPts val="0"/>
              </a:spcBef>
            </a:pP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Богородская игрушка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endParaRPr lang="ru-RU" sz="2000" dirty="0" smtClean="0">
              <a:latin typeface="Comic Sans MS" pitchFamily="66" charset="0"/>
            </a:endParaRPr>
          </a:p>
        </p:txBody>
      </p:sp>
      <p:pic>
        <p:nvPicPr>
          <p:cNvPr id="9" name="Рисунок 8" descr="rusderigr-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340768"/>
            <a:ext cx="4896544" cy="4878874"/>
          </a:xfrm>
          <a:prstGeom prst="rect">
            <a:avLst/>
          </a:prstGeom>
        </p:spPr>
      </p:pic>
      <p:pic>
        <p:nvPicPr>
          <p:cNvPr id="10" name="Рисунок 9" descr="9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340768"/>
            <a:ext cx="4068578" cy="487887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32656"/>
            <a:ext cx="8229600" cy="72008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Городецкая </a:t>
            </a: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игрушка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105-170-40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412776"/>
            <a:ext cx="4141662" cy="2987768"/>
          </a:xfrm>
        </p:spPr>
      </p:pic>
      <p:pic>
        <p:nvPicPr>
          <p:cNvPr id="7" name="Рисунок 6" descr="0027-019-Gorodetskaja-rospis (1)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429132"/>
            <a:ext cx="4194052" cy="2286016"/>
          </a:xfrm>
          <a:prstGeom prst="rect">
            <a:avLst/>
          </a:prstGeom>
        </p:spPr>
      </p:pic>
      <p:pic>
        <p:nvPicPr>
          <p:cNvPr id="8" name="Рисунок 7" descr="456456untitled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2776"/>
            <a:ext cx="4716016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r>
              <a:rPr lang="ru-RU" sz="2800" b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Полхов</a:t>
            </a:r>
            <a: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- </a:t>
            </a:r>
            <a:r>
              <a:rPr lang="ru-RU" sz="2800" b="0" dirty="0" err="1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Майданские</a:t>
            </a: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ru-RU" sz="2800" b="0" dirty="0" err="1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таратушки</a:t>
            </a: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 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птичка-полхов-майданская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7" y="4071942"/>
            <a:ext cx="2835859" cy="2786058"/>
          </a:xfr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73" y="1052736"/>
            <a:ext cx="2714644" cy="2807038"/>
          </a:xfrm>
          <a:prstGeom prst="rect">
            <a:avLst/>
          </a:prstGeom>
        </p:spPr>
      </p:pic>
      <p:pic>
        <p:nvPicPr>
          <p:cNvPr id="9" name="Рисунок 8" descr="matreshka_trad-4_kuk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052736"/>
            <a:ext cx="4415416" cy="58052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flipH="1" flipV="1">
            <a:off x="1475655" y="2146504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Семёновские </a:t>
            </a: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игрушки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709160"/>
          </a:xfrm>
        </p:spPr>
        <p:txBody>
          <a:bodyPr/>
          <a:lstStyle/>
          <a:p>
            <a:pPr>
              <a:buNone/>
            </a:pPr>
            <a:endParaRPr lang="ru-RU" sz="1800" dirty="0" smtClean="0">
              <a:latin typeface="Comic Sans MS" pitchFamily="66" charset="0"/>
            </a:endParaRPr>
          </a:p>
          <a:p>
            <a:pPr>
              <a:buNone/>
            </a:pPr>
            <a:endParaRPr lang="ru-RU" sz="1800" dirty="0"/>
          </a:p>
        </p:txBody>
      </p:sp>
      <p:pic>
        <p:nvPicPr>
          <p:cNvPr id="6" name="Рисунок 5" descr="na_parovoze_semenov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618" y="2132856"/>
            <a:ext cx="4429156" cy="3089504"/>
          </a:xfrm>
          <a:prstGeom prst="rect">
            <a:avLst/>
          </a:prstGeom>
        </p:spPr>
      </p:pic>
      <p:pic>
        <p:nvPicPr>
          <p:cNvPr id="10" name="Рисунок 9" descr="481392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285860"/>
            <a:ext cx="4067944" cy="5572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Сергиево-Посадская 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        матрёшка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1500175"/>
            <a:ext cx="4214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Comic Sans MS" pitchFamily="66" charset="0"/>
            </a:endParaRPr>
          </a:p>
          <a:p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1" name="Рисунок 10" descr="оригинал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645024"/>
            <a:ext cx="3744416" cy="3212976"/>
          </a:xfrm>
          <a:prstGeom prst="rect">
            <a:avLst/>
          </a:prstGeom>
        </p:spPr>
      </p:pic>
      <p:pic>
        <p:nvPicPr>
          <p:cNvPr id="8" name="Рисунок 7" descr="оригинал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24744"/>
            <a:ext cx="4032448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Золотая Хохлома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Рисунок 6" descr="25860_html_45c253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908720"/>
            <a:ext cx="4429157" cy="3240360"/>
          </a:xfrm>
          <a:prstGeom prst="rect">
            <a:avLst/>
          </a:prstGeom>
        </p:spPr>
      </p:pic>
      <p:pic>
        <p:nvPicPr>
          <p:cNvPr id="9" name="Рисунок 8" descr="__MG__566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286256"/>
            <a:ext cx="2214578" cy="2571744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1428736"/>
            <a:ext cx="8229600" cy="4709160"/>
          </a:xfrm>
        </p:spPr>
        <p:txBody>
          <a:bodyPr/>
          <a:lstStyle/>
          <a:p>
            <a:pPr>
              <a:buNone/>
            </a:pPr>
            <a:endParaRPr lang="ru-RU" sz="1800" dirty="0" smtClean="0">
              <a:latin typeface="Comic Sans MS" pitchFamily="66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2" name="Рисунок 11" descr="__MG__567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4286256"/>
            <a:ext cx="2214578" cy="2571744"/>
          </a:xfrm>
          <a:prstGeom prst="rect">
            <a:avLst/>
          </a:prstGeom>
        </p:spPr>
      </p:pic>
      <p:pic>
        <p:nvPicPr>
          <p:cNvPr id="13" name="Рисунок 12" descr="89912a6ded628ac0c160316c4348e0da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884" y="1071546"/>
            <a:ext cx="3071802" cy="31766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Дымковская игрушка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4786314" cy="5072098"/>
          </a:xfrm>
        </p:spPr>
        <p:txBody>
          <a:bodyPr>
            <a:normAutofit/>
          </a:bodyPr>
          <a:lstStyle/>
          <a:p>
            <a:pPr marL="179388" indent="-4763">
              <a:buNone/>
            </a:pPr>
            <a:endParaRPr lang="ru-RU" sz="1800" dirty="0" smtClean="0">
              <a:latin typeface="Comic Sans MS" pitchFamily="66" charset="0"/>
            </a:endParaRPr>
          </a:p>
          <a:p>
            <a:pPr marL="179388" indent="-4763">
              <a:buNone/>
            </a:pPr>
            <a:endParaRPr lang="ru-RU" sz="1800" dirty="0" smtClean="0">
              <a:latin typeface="Comic Sans MS" pitchFamily="66" charset="0"/>
            </a:endParaRPr>
          </a:p>
          <a:p>
            <a:pPr>
              <a:buNone/>
            </a:pPr>
            <a:endParaRPr lang="ru-RU" sz="1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2" name="Рисунок 11" descr="732842_html_m5b4f852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143380"/>
            <a:ext cx="3024335" cy="2936938"/>
          </a:xfrm>
          <a:prstGeom prst="rect">
            <a:avLst/>
          </a:prstGeom>
        </p:spPr>
      </p:pic>
      <p:pic>
        <p:nvPicPr>
          <p:cNvPr id="14" name="Рисунок 13" descr="dymkovskaya_igrushka_10-e145520121611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96752"/>
            <a:ext cx="3168352" cy="2859230"/>
          </a:xfrm>
          <a:prstGeom prst="rect">
            <a:avLst/>
          </a:prstGeom>
        </p:spPr>
      </p:pic>
      <p:pic>
        <p:nvPicPr>
          <p:cNvPr id="15" name="Рисунок 14" descr="dymkovskaya_igrushka_08-e145520113170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055982"/>
            <a:ext cx="2664295" cy="2802018"/>
          </a:xfrm>
          <a:prstGeom prst="rect">
            <a:avLst/>
          </a:prstGeom>
        </p:spPr>
      </p:pic>
      <p:pic>
        <p:nvPicPr>
          <p:cNvPr id="18" name="Рисунок 17" descr="777конь261_1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800" y="1196752"/>
            <a:ext cx="3546632" cy="2859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/>
            </a:r>
            <a:b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r>
              <a:rPr lang="ru-RU" sz="2800" b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Гжельские </a:t>
            </a:r>
            <a: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  <a:t>розы</a:t>
            </a:r>
            <a:br>
              <a:rPr lang="ru-RU" sz="2800" b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+mn-ea"/>
                <a:cs typeface="+mn-cs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4929222" cy="528641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aseline="-25000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 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988840"/>
            <a:ext cx="2664296" cy="2532400"/>
          </a:xfrm>
          <a:prstGeom prst="rect">
            <a:avLst/>
          </a:prstGeom>
        </p:spPr>
      </p:pic>
      <p:pic>
        <p:nvPicPr>
          <p:cNvPr id="8" name="Рисунок 7" descr="3000.750x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636" y="1850884"/>
            <a:ext cx="2720344" cy="2808312"/>
          </a:xfrm>
          <a:prstGeom prst="rect">
            <a:avLst/>
          </a:prstGeom>
        </p:spPr>
      </p:pic>
      <p:pic>
        <p:nvPicPr>
          <p:cNvPr id="9" name="Рисунок 8" descr="gjel_1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4946" y="3933056"/>
            <a:ext cx="1910308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1584</TotalTime>
  <Words>41</Words>
  <Application>Microsoft Office PowerPoint</Application>
  <PresentationFormat>Экран (4:3)</PresentationFormat>
  <Paragraphs>27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Презентация PowerPoint</vt:lpstr>
      <vt:lpstr>Богородская игрушка </vt:lpstr>
      <vt:lpstr>  Городецкая игрушка </vt:lpstr>
      <vt:lpstr> Полхов - Майданские таратушки  </vt:lpstr>
      <vt:lpstr> Семёновские игрушки </vt:lpstr>
      <vt:lpstr>Сергиево-Посадская          матрёшка </vt:lpstr>
      <vt:lpstr>Золотая Хохлома </vt:lpstr>
      <vt:lpstr>Дымковская игрушка </vt:lpstr>
      <vt:lpstr> Гжельские розы </vt:lpstr>
      <vt:lpstr>Филимоновская игрушка </vt:lpstr>
      <vt:lpstr>Жбанниковская игрушка </vt:lpstr>
      <vt:lpstr>Каргопольская игрушка </vt:lpstr>
      <vt:lpstr>Берестяная игрушка </vt:lpstr>
      <vt:lpstr>Соломенная игрушка </vt:lpstr>
      <vt:lpstr>Тряпичная кукла </vt:lpstr>
      <vt:lpstr>Кукла из ниток  Мартиничка 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«Русская народная игрушка»</dc:title>
  <dc:creator>1</dc:creator>
  <cp:lastModifiedBy>МВидео</cp:lastModifiedBy>
  <cp:revision>213</cp:revision>
  <dcterms:created xsi:type="dcterms:W3CDTF">2017-01-14T16:51:47Z</dcterms:created>
  <dcterms:modified xsi:type="dcterms:W3CDTF">2023-02-06T14:38:30Z</dcterms:modified>
</cp:coreProperties>
</file>