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DD062-29F1-4482-9212-5D9EBD31BB8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9D671DA-E82A-4DC1-BEBC-EBE7CEF976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DD062-29F1-4482-9212-5D9EBD31BB8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71DA-E82A-4DC1-BEBC-EBE7CEF976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DD062-29F1-4482-9212-5D9EBD31BB8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71DA-E82A-4DC1-BEBC-EBE7CEF976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DD062-29F1-4482-9212-5D9EBD31BB8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9D671DA-E82A-4DC1-BEBC-EBE7CEF976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DD062-29F1-4482-9212-5D9EBD31BB8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71DA-E82A-4DC1-BEBC-EBE7CEF976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DD062-29F1-4482-9212-5D9EBD31BB8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71DA-E82A-4DC1-BEBC-EBE7CEF976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DD062-29F1-4482-9212-5D9EBD31BB8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9D671DA-E82A-4DC1-BEBC-EBE7CEF9766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DD062-29F1-4482-9212-5D9EBD31BB8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71DA-E82A-4DC1-BEBC-EBE7CEF976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DD062-29F1-4482-9212-5D9EBD31BB8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71DA-E82A-4DC1-BEBC-EBE7CEF976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DD062-29F1-4482-9212-5D9EBD31BB8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71DA-E82A-4DC1-BEBC-EBE7CEF976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DD062-29F1-4482-9212-5D9EBD31BB8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71DA-E82A-4DC1-BEBC-EBE7CEF9766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E5DD062-29F1-4482-9212-5D9EBD31BB8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9D671DA-E82A-4DC1-BEBC-EBE7CEF9766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«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Большеатменская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общеобразовательная средняя школа»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Красночетайского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Чувашской Республики</a:t>
            </a:r>
            <a:r>
              <a:rPr lang="ru-RU" sz="1400" dirty="0" smtClean="0">
                <a:solidFill>
                  <a:schemeClr val="tx1"/>
                </a:solidFill>
              </a:rPr>
              <a:t> 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000240"/>
            <a:ext cx="7215238" cy="3714776"/>
          </a:xfrm>
        </p:spPr>
        <p:txBody>
          <a:bodyPr>
            <a:normAutofit lnSpcReduction="10000"/>
          </a:bodyPr>
          <a:lstStyle/>
          <a:p>
            <a:pPr algn="ctr">
              <a:spcBef>
                <a:spcPts val="0"/>
              </a:spcBef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«Симметрия в математике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ученик 6 класса</a:t>
            </a:r>
          </a:p>
          <a:p>
            <a:pPr algn="r"/>
            <a:r>
              <a:rPr lang="ru-RU" sz="2000" u="sng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Яхатин</a:t>
            </a:r>
            <a:r>
              <a:rPr lang="ru-RU" sz="20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Даниил Александрович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Проверил: Михеева А.А.</a:t>
            </a:r>
          </a:p>
          <a:p>
            <a:pPr>
              <a:spcBef>
                <a:spcPts val="0"/>
              </a:spcBef>
            </a:pPr>
            <a:endParaRPr lang="ru-RU" b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0016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Центральная симметрия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slide-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500174"/>
            <a:ext cx="7500990" cy="500066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Осевая симметрия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a30d1f2d76ed906e07cfcd7239997d3f-800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357298"/>
            <a:ext cx="8001056" cy="514353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Зеркальная симметрия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lide12-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285860"/>
            <a:ext cx="8286808" cy="507209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Вращательная симметрия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lide-2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554162"/>
            <a:ext cx="8215370" cy="501810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Лучевая симметрия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lide11-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142984"/>
            <a:ext cx="8001056" cy="528641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</TotalTime>
  <Words>43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Муниципальное бюджетное общеобразовательное учреждение «Большеатменская общеобразовательная средняя школа» Красночетайского района Чувашской Республики </vt:lpstr>
      <vt:lpstr>Центральная симметрия</vt:lpstr>
      <vt:lpstr>Осевая симметрия</vt:lpstr>
      <vt:lpstr>Зеркальная симметрия</vt:lpstr>
      <vt:lpstr>Вращательная симметрия</vt:lpstr>
      <vt:lpstr>Лучевая симметрия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«Большеатменская общеобразовательная средняя школа» Красночетайского района Чувашской Республики</dc:title>
  <dc:creator>User</dc:creator>
  <cp:lastModifiedBy>User</cp:lastModifiedBy>
  <cp:revision>3</cp:revision>
  <dcterms:created xsi:type="dcterms:W3CDTF">2023-01-29T05:21:16Z</dcterms:created>
  <dcterms:modified xsi:type="dcterms:W3CDTF">2023-01-29T05:46:45Z</dcterms:modified>
</cp:coreProperties>
</file>