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4" r:id="rId2"/>
    <p:sldId id="275" r:id="rId3"/>
    <p:sldId id="276" r:id="rId4"/>
    <p:sldId id="277" r:id="rId5"/>
    <p:sldId id="303" r:id="rId6"/>
    <p:sldId id="278" r:id="rId7"/>
    <p:sldId id="280" r:id="rId8"/>
    <p:sldId id="304" r:id="rId9"/>
    <p:sldId id="305" r:id="rId10"/>
    <p:sldId id="306" r:id="rId11"/>
    <p:sldId id="293" r:id="rId12"/>
    <p:sldId id="273" r:id="rId13"/>
    <p:sldId id="302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F6D6"/>
    <a:srgbClr val="6666FF"/>
    <a:srgbClr val="CCFFCC"/>
    <a:srgbClr val="CCFF99"/>
    <a:srgbClr val="FFCC99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62" autoAdjust="0"/>
  </p:normalViewPr>
  <p:slideViewPr>
    <p:cSldViewPr>
      <p:cViewPr>
        <p:scale>
          <a:sx n="75" d="100"/>
          <a:sy n="75" d="100"/>
        </p:scale>
        <p:origin x="-1236" y="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  <p:transition spd="slow">
    <p:randomBar dir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 spd="slow">
    <p:randomBar dir="vert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-729835" y="214290"/>
            <a:ext cx="9281708" cy="9848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Презентация </a:t>
            </a:r>
          </a:p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«ТРИЗ – технология как метод креативного мышления дошкольников»</a:t>
            </a:r>
          </a:p>
          <a:p>
            <a:endParaRPr lang="ru-RU" dirty="0"/>
          </a:p>
        </p:txBody>
      </p:sp>
      <p:pic>
        <p:nvPicPr>
          <p:cNvPr id="34818" name="Picture 2" descr="http://900igr.net/up/datas/95520/01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28728" y="928670"/>
            <a:ext cx="5942021" cy="3626106"/>
          </a:xfrm>
          <a:prstGeom prst="rect">
            <a:avLst/>
          </a:prstGeom>
          <a:noFill/>
        </p:spPr>
      </p:pic>
      <p:pic>
        <p:nvPicPr>
          <p:cNvPr id="34820" name="Picture 4" descr="https://ds04.infourok.ru/uploads/ex/0e15/0002e0bc-7e7c9fba/img1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5214926"/>
            <a:ext cx="9144000" cy="1643074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539318" y="4572008"/>
            <a:ext cx="75683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МБДОУ Детский сад № 45 «Земляничка»</a:t>
            </a:r>
          </a:p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Воспитатель: </a:t>
            </a:r>
            <a:r>
              <a:rPr lang="ru-RU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Казиева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Ж. А. </a:t>
            </a: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player.myshared.ru/24/1277017/slides/slide_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2" descr="http://player.myshared.ru/24/1277017/slides/slide_1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929454" y="6072206"/>
            <a:ext cx="1762084" cy="571504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79512" y="214313"/>
            <a:ext cx="8784976" cy="228683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35429" y="192826"/>
            <a:ext cx="878497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7030A0"/>
                </a:solidFill>
              </a:rPr>
              <a:t>Часто утверждают, что креативности, творческому мышлению научить невозможно. Это не совсем так. Конечно, врожденные способности человека очень важны. Но обычно именно взрослым людям по настоящему свойственно творческое мышление, способность к которому не является только врожденной, а приобретается с воспитанием и опытом.</a:t>
            </a:r>
            <a:endParaRPr lang="ru-RU" sz="2400" b="1" dirty="0">
              <a:solidFill>
                <a:srgbClr val="7030A0"/>
              </a:solidFill>
            </a:endParaRPr>
          </a:p>
        </p:txBody>
      </p:sp>
      <p:pic>
        <p:nvPicPr>
          <p:cNvPr id="1026" name="Picture 2" descr="C:\Users\Пользователь\Desktop\рыбка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907998"/>
            <a:ext cx="4552950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Пользователь\Desktop\цветок из бумаги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2579887"/>
            <a:ext cx="3043757" cy="40902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773979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874" name="Picture 2" descr="http://player.myshared.ru/24/1277017/slides/slide_2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37578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2" descr="http://player.myshared.ru/24/1277017/slides/slide_1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715140" y="6143644"/>
            <a:ext cx="2283829" cy="575361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0" y="1988840"/>
            <a:ext cx="9144000" cy="486916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0" name="Picture 2" descr="C:\Users\Пользователь\Desktop\картинки из геометрических фигур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936025"/>
            <a:ext cx="6552728" cy="46346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://player.myshared.ru/24/1277017/slides/slide_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42852"/>
            <a:ext cx="9144000" cy="6715148"/>
          </a:xfrm>
          <a:prstGeom prst="rect">
            <a:avLst/>
          </a:prstGeom>
          <a:noFill/>
        </p:spPr>
      </p:pic>
      <p:pic>
        <p:nvPicPr>
          <p:cNvPr id="3" name="Picture 2" descr="http://player.myshared.ru/24/1277017/slides/slide_1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929454" y="6143644"/>
            <a:ext cx="1928826" cy="500066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107504" y="2132856"/>
            <a:ext cx="8928992" cy="460851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23528" y="2348880"/>
            <a:ext cx="8534752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600" b="1" dirty="0" smtClean="0">
                <a:solidFill>
                  <a:schemeClr val="bg1"/>
                </a:solidFill>
              </a:rPr>
              <a:t>В результате занятий с применением технологий ТРИЗ у детей снимается чувство скованности преодолевается застенчивость, развивается воображение речевая и общая инициатива, повышается уровень познавательных способностей, что помогает детям освободиться от инерции мышления.</a:t>
            </a:r>
          </a:p>
          <a:p>
            <a:pPr algn="ctr"/>
            <a:endParaRPr lang="ru-RU" sz="2600" b="1" dirty="0">
              <a:solidFill>
                <a:schemeClr val="bg1"/>
              </a:solidFill>
            </a:endParaRPr>
          </a:p>
          <a:p>
            <a:pPr algn="ctr"/>
            <a:r>
              <a:rPr lang="ru-RU" sz="2600" b="1" dirty="0" smtClean="0">
                <a:solidFill>
                  <a:schemeClr val="bg1"/>
                </a:solidFill>
              </a:rPr>
              <a:t>Пусть творческих людей станет как можно больше, творец всегда поймет творца и мир изменится к лучшему!</a:t>
            </a:r>
            <a:endParaRPr lang="ru-RU" sz="26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898" name="Picture 2" descr="http://player.myshared.ru/24/1277017/slides/slide_3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player.myshared.ru/24/1277017/slides/slide_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771" y="0"/>
            <a:ext cx="9144000" cy="6858000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5" name="Прямоугольник 4"/>
          <p:cNvSpPr/>
          <p:nvPr/>
        </p:nvSpPr>
        <p:spPr>
          <a:xfrm>
            <a:off x="611560" y="2564904"/>
            <a:ext cx="7200800" cy="3384376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755576" y="2708920"/>
            <a:ext cx="6840760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solidFill>
                  <a:schemeClr val="bg1"/>
                </a:solidFill>
              </a:rPr>
              <a:t>Уважаемые коллеги! Хочу начать свою презентацию китайским народным изречением « Дай человеку рыбу, и ты накормишь его только один раз. Научи его ловить рыбу, и он будет кормиться ею всю жизнь».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player.myshared.ru/24/1277017/slides/slide_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player.myshared.ru/24/1277017/slides/slide_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" name="Picture 2" descr="http://player.myshared.ru/24/1277017/slides/slide_1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929454" y="6286496"/>
            <a:ext cx="1762084" cy="571504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1331640" y="2060848"/>
            <a:ext cx="6478856" cy="10801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/>
              <a:t>Зачем нужна методика ТРИЗ в детском саду?</a:t>
            </a:r>
          </a:p>
          <a:p>
            <a:pPr algn="ctr"/>
            <a:endParaRPr lang="ru-RU" sz="2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755576" y="3284984"/>
            <a:ext cx="7704856" cy="3573016"/>
          </a:xfrm>
          <a:prstGeom prst="rect">
            <a:avLst/>
          </a:prstGeom>
          <a:solidFill>
            <a:srgbClr val="FFCC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1115616" y="3573016"/>
            <a:ext cx="6984776" cy="3385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/>
              <a:t>Мы все родом из детства, и основы будущей жизни человека закладываются именно в дошкольном возрасте. В это время маленький человек учится ходить и говорить, читать и писать, слушать и понимать, общаться и выражать </a:t>
            </a:r>
            <a:r>
              <a:rPr lang="ru-RU" sz="2800" dirty="0" smtClean="0"/>
              <a:t>эмоции и </a:t>
            </a:r>
            <a:r>
              <a:rPr lang="ru-RU" sz="2800" dirty="0"/>
              <a:t>конечно же, мыслить</a:t>
            </a:r>
            <a:r>
              <a:rPr lang="ru-RU" dirty="0"/>
              <a:t>.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player.myshared.ru/24/1277017/slides/slide_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" name="Picture 2" descr="http://player.myshared.ru/24/1277017/slides/slide_1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929454" y="6286496"/>
            <a:ext cx="1762084" cy="57150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801626651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player.myshared.ru/24/1277017/slides/slide_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2" descr="http://player.myshared.ru/24/1277017/slides/slide_1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929454" y="6143644"/>
            <a:ext cx="1762084" cy="57150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player.myshared.ru/24/1277017/slides/slide_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2" descr="http://player.myshared.ru/24/1277017/slides/slide_1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929454" y="6072206"/>
            <a:ext cx="1762084" cy="571504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251520" y="1988840"/>
            <a:ext cx="8784976" cy="46548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611560" y="2276872"/>
            <a:ext cx="807997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chemeClr val="bg1"/>
                </a:solidFill>
              </a:rPr>
              <a:t>ТРИЗ – это максимальный акцент на самостоятельность работы воспитанников. Смысл в том, чтобы ребенок смог сам дойти до правильного ответа. Воспитатель выступает как мудрый наставник, который направляет течение мысли своих маленьких подопечных в нужное русло.</a:t>
            </a:r>
            <a:endParaRPr lang="ru-RU" sz="20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75556" y="3927936"/>
            <a:ext cx="799288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chemeClr val="bg1"/>
                </a:solidFill>
              </a:rPr>
              <a:t>Актуальность данной теории заключается в формировании у дошкольников креативного мышление, т.е. воспитание творческой личности, подготовленной к решению нестандартных задач в различных областях деятельности.</a:t>
            </a:r>
          </a:p>
          <a:p>
            <a:endParaRPr lang="ru-RU" sz="2000" dirty="0">
              <a:solidFill>
                <a:schemeClr val="bg1"/>
              </a:solidFill>
            </a:endParaRPr>
          </a:p>
          <a:p>
            <a:r>
              <a:rPr lang="ru-RU" sz="2000" dirty="0" smtClean="0">
                <a:solidFill>
                  <a:schemeClr val="bg1"/>
                </a:solidFill>
              </a:rPr>
              <a:t>Это методика требует определенной подготовки воспитателя, его искреннего желания творить, искать и находить новое. </a:t>
            </a:r>
            <a:endParaRPr lang="ru-RU" sz="2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player.myshared.ru/24/1277017/slides/slide_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2" descr="http://player.myshared.ru/24/1277017/slides/slide_1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929454" y="6072206"/>
            <a:ext cx="1762084" cy="571504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179512" y="2060848"/>
            <a:ext cx="8856984" cy="45828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467544" y="2348880"/>
            <a:ext cx="828092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u="sng" dirty="0">
                <a:solidFill>
                  <a:schemeClr val="bg1"/>
                </a:solidFill>
              </a:rPr>
              <a:t>Применение ТРИЗ </a:t>
            </a:r>
            <a:r>
              <a:rPr lang="ru-RU" sz="2400" dirty="0">
                <a:solidFill>
                  <a:schemeClr val="bg1"/>
                </a:solidFill>
              </a:rPr>
              <a:t>в обучении дошкольников позволяет вырастить из детей настоящих выдумщиков, которые во взрослой жизни становятся изобретателями, генераторами новых идей</a:t>
            </a:r>
            <a:r>
              <a:rPr lang="ru-RU" sz="2400" dirty="0" smtClean="0">
                <a:solidFill>
                  <a:schemeClr val="bg1"/>
                </a:solidFill>
              </a:rPr>
              <a:t>.</a:t>
            </a:r>
          </a:p>
          <a:p>
            <a:endParaRPr lang="ru-RU" sz="2400" dirty="0">
              <a:solidFill>
                <a:schemeClr val="bg1"/>
              </a:solidFill>
            </a:endParaRPr>
          </a:p>
          <a:p>
            <a:endParaRPr lang="ru-RU" sz="2400" dirty="0">
              <a:solidFill>
                <a:schemeClr val="bg1"/>
              </a:solidFill>
            </a:endParaRPr>
          </a:p>
          <a:p>
            <a:r>
              <a:rPr lang="ru-RU" sz="2400" b="1" i="1" u="sng" dirty="0">
                <a:solidFill>
                  <a:schemeClr val="bg1"/>
                </a:solidFill>
              </a:rPr>
              <a:t>Главное отличие технологии ТРИЗ </a:t>
            </a:r>
            <a:r>
              <a:rPr lang="ru-RU" sz="2400" dirty="0">
                <a:solidFill>
                  <a:schemeClr val="bg1"/>
                </a:solidFill>
              </a:rPr>
              <a:t>от классического подхода к дошкольному развитию – это дать детям  возможность самостоятельно находить ответы на вопросы, решать задачи, анализировать, а не повторять сказанное взрослыми.</a:t>
            </a:r>
          </a:p>
        </p:txBody>
      </p:sp>
    </p:spTree>
    <p:extLst>
      <p:ext uri="{BB962C8B-B14F-4D97-AF65-F5344CB8AC3E}">
        <p14:creationId xmlns:p14="http://schemas.microsoft.com/office/powerpoint/2010/main" val="2346679809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player.myshared.ru/24/1277017/slides/slide_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2" descr="http://player.myshared.ru/24/1277017/slides/slide_1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929454" y="6072206"/>
            <a:ext cx="1762084" cy="571504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53" y="95663"/>
            <a:ext cx="9090919" cy="66666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83568" y="1412776"/>
            <a:ext cx="1584176" cy="648072"/>
          </a:xfrm>
          <a:prstGeom prst="rect">
            <a:avLst/>
          </a:prstGeom>
          <a:solidFill>
            <a:srgbClr val="E8F6D6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83568" y="1412776"/>
            <a:ext cx="1584176" cy="648072"/>
          </a:xfrm>
          <a:prstGeom prst="rect">
            <a:avLst/>
          </a:prstGeom>
          <a:solidFill>
            <a:srgbClr val="E8F6D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Bahnschrift" pitchFamily="34" charset="0"/>
              </a:rPr>
              <a:t>«</a:t>
            </a:r>
            <a:r>
              <a:rPr lang="ru-RU" dirty="0" err="1" smtClean="0">
                <a:solidFill>
                  <a:schemeClr val="tx1"/>
                </a:solidFill>
                <a:latin typeface="Bahnschrift" pitchFamily="34" charset="0"/>
              </a:rPr>
              <a:t>Синектика</a:t>
            </a:r>
            <a:r>
              <a:rPr lang="ru-RU" dirty="0" smtClean="0">
                <a:solidFill>
                  <a:schemeClr val="tx1"/>
                </a:solidFill>
                <a:latin typeface="Bahnschrift" pitchFamily="34" charset="0"/>
              </a:rPr>
              <a:t>»</a:t>
            </a:r>
            <a:endParaRPr lang="ru-RU" dirty="0">
              <a:solidFill>
                <a:schemeClr val="tx1"/>
              </a:solidFill>
              <a:latin typeface="Bahnschrift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419872" y="5661248"/>
            <a:ext cx="2376264" cy="69671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3491880" y="5805264"/>
            <a:ext cx="2304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«Хорошо или плохо»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27777997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905</TotalTime>
  <Words>368</Words>
  <Application>Microsoft Office PowerPoint</Application>
  <PresentationFormat>Экран (4:3)</PresentationFormat>
  <Paragraphs>21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Волна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Как наши животные живут зимой</dc:title>
  <dc:creator>Владелец</dc:creator>
  <cp:lastModifiedBy>Пользователь Windows</cp:lastModifiedBy>
  <cp:revision>84</cp:revision>
  <dcterms:created xsi:type="dcterms:W3CDTF">2012-12-04T15:28:44Z</dcterms:created>
  <dcterms:modified xsi:type="dcterms:W3CDTF">2023-02-04T14:46:44Z</dcterms:modified>
</cp:coreProperties>
</file>