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28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1CAE3-C6DE-411F-B970-6AC39F994042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1028268-4F69-4971-AD11-AFFC1B85E83C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Комиссии по трудовым спорам (КТС)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3835C2-9FF6-406A-8F58-A8224A58A448}" type="parTrans" cxnId="{3DDE2717-4F0E-4480-8FAA-E378D2BDBF1E}">
      <dgm:prSet/>
      <dgm:spPr/>
      <dgm:t>
        <a:bodyPr/>
        <a:lstStyle/>
        <a:p>
          <a:endParaRPr lang="ru-RU"/>
        </a:p>
      </dgm:t>
    </dgm:pt>
    <dgm:pt modelId="{1D57DCD8-204A-4E1F-B0CC-F4EEBD7A8C52}" type="sibTrans" cxnId="{3DDE2717-4F0E-4480-8FAA-E378D2BDBF1E}">
      <dgm:prSet/>
      <dgm:spPr/>
      <dgm:t>
        <a:bodyPr/>
        <a:lstStyle/>
        <a:p>
          <a:endParaRPr lang="ru-RU"/>
        </a:p>
      </dgm:t>
    </dgm:pt>
    <dgm:pt modelId="{635B987A-AEAA-4AD3-AB5C-08D9E5CFAD36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18E5F6-46AA-49DC-8884-DF7C21AE3C5C}" type="parTrans" cxnId="{97FB5FBD-EBCE-4E87-A564-06F6DB01DF79}">
      <dgm:prSet/>
      <dgm:spPr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60431738-1C54-4F8E-84CD-5FD045238C30}" type="sibTrans" cxnId="{97FB5FBD-EBCE-4E87-A564-06F6DB01DF79}">
      <dgm:prSet/>
      <dgm:spPr/>
      <dgm:t>
        <a:bodyPr/>
        <a:lstStyle/>
        <a:p>
          <a:endParaRPr lang="ru-RU"/>
        </a:p>
      </dgm:t>
    </dgm:pt>
    <dgm:pt modelId="{DCFE4A77-7FA7-4E06-B683-133C2D77D71C}">
      <dgm:prSet phldrT="[Текст]"/>
      <dgm:spPr>
        <a:ln>
          <a:solidFill>
            <a:schemeClr val="accent2"/>
          </a:solidFill>
        </a:ln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по рассмотрению индивидуальных трудовых споров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ABD088-9D75-4210-BD51-01AAC2BA2B05}" type="sibTrans" cxnId="{859D0E5B-2F58-4477-B4FE-2F6FFDF9A2BE}">
      <dgm:prSet/>
      <dgm:spPr/>
      <dgm:t>
        <a:bodyPr/>
        <a:lstStyle/>
        <a:p>
          <a:endParaRPr lang="ru-RU"/>
        </a:p>
      </dgm:t>
    </dgm:pt>
    <dgm:pt modelId="{52F71104-D5BE-4CB7-98E1-ED115D8A0413}" type="parTrans" cxnId="{859D0E5B-2F58-4477-B4FE-2F6FFDF9A2BE}">
      <dgm:prSet/>
      <dgm:spPr/>
      <dgm:t>
        <a:bodyPr/>
        <a:lstStyle/>
        <a:p>
          <a:endParaRPr lang="ru-RU"/>
        </a:p>
      </dgm:t>
    </dgm:pt>
    <dgm:pt modelId="{F371D829-4E93-421E-800D-D7A02B84ADB9}" type="pres">
      <dgm:prSet presAssocID="{1451CAE3-C6DE-411F-B970-6AC39F99404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C7C46D-09A8-4FF0-9AAA-5A652F9C038D}" type="pres">
      <dgm:prSet presAssocID="{DCFE4A77-7FA7-4E06-B683-133C2D77D71C}" presName="hierRoot1" presStyleCnt="0"/>
      <dgm:spPr/>
    </dgm:pt>
    <dgm:pt modelId="{33CD121B-B1C3-4968-83F7-4556C9893F6F}" type="pres">
      <dgm:prSet presAssocID="{DCFE4A77-7FA7-4E06-B683-133C2D77D71C}" presName="composite" presStyleCnt="0"/>
      <dgm:spPr/>
    </dgm:pt>
    <dgm:pt modelId="{84E235D9-4A83-4DF9-8206-63BB30A28BDA}" type="pres">
      <dgm:prSet presAssocID="{DCFE4A77-7FA7-4E06-B683-133C2D77D71C}" presName="background" presStyleLbl="node0" presStyleIdx="0" presStyleCnt="1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BFE4E4F7-7386-4190-8F91-D68AC71C7E98}" type="pres">
      <dgm:prSet presAssocID="{DCFE4A77-7FA7-4E06-B683-133C2D77D71C}" presName="text" presStyleLbl="fgAcc0" presStyleIdx="0" presStyleCnt="1" custScaleX="193404" custScaleY="55096" custLinFactNeighborX="-9536" custLinFactNeighborY="-19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D091AF-2871-4F9B-9DA3-F12B0485D6C8}" type="pres">
      <dgm:prSet presAssocID="{DCFE4A77-7FA7-4E06-B683-133C2D77D71C}" presName="hierChild2" presStyleCnt="0"/>
      <dgm:spPr/>
    </dgm:pt>
    <dgm:pt modelId="{C38D7ED8-02A8-45D7-8ABF-BC30C8BC3A01}" type="pres">
      <dgm:prSet presAssocID="{343835C2-9FF6-406A-8F58-A8224A58A44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2AE64DE-00FA-44E9-A38D-130735F8338D}" type="pres">
      <dgm:prSet presAssocID="{B1028268-4F69-4971-AD11-AFFC1B85E83C}" presName="hierRoot2" presStyleCnt="0"/>
      <dgm:spPr/>
    </dgm:pt>
    <dgm:pt modelId="{8D18E2C8-623A-4986-A26B-E417A0D7E5CD}" type="pres">
      <dgm:prSet presAssocID="{B1028268-4F69-4971-AD11-AFFC1B85E83C}" presName="composite2" presStyleCnt="0"/>
      <dgm:spPr/>
    </dgm:pt>
    <dgm:pt modelId="{FF9B1AAD-C512-4333-993C-DCA5E65C2D54}" type="pres">
      <dgm:prSet presAssocID="{B1028268-4F69-4971-AD11-AFFC1B85E83C}" presName="background2" presStyleLbl="node2" presStyleIdx="0" presStyleCnt="2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F30AC4F1-3B09-4A09-95F0-E22575DD571E}" type="pres">
      <dgm:prSet presAssocID="{B1028268-4F69-4971-AD11-AFFC1B85E83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964AED-5128-4317-BA65-F4C8A6F2DCB5}" type="pres">
      <dgm:prSet presAssocID="{B1028268-4F69-4971-AD11-AFFC1B85E83C}" presName="hierChild3" presStyleCnt="0"/>
      <dgm:spPr/>
    </dgm:pt>
    <dgm:pt modelId="{2FA91B21-7385-4B50-8741-4EDCFA60E90B}" type="pres">
      <dgm:prSet presAssocID="{3418E5F6-46AA-49DC-8884-DF7C21AE3C5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25DF1B9-6F08-411E-B450-9981A7B6C28B}" type="pres">
      <dgm:prSet presAssocID="{635B987A-AEAA-4AD3-AB5C-08D9E5CFAD36}" presName="hierRoot2" presStyleCnt="0"/>
      <dgm:spPr/>
    </dgm:pt>
    <dgm:pt modelId="{96E1C94D-318D-4E16-B382-3D2303A5A0EB}" type="pres">
      <dgm:prSet presAssocID="{635B987A-AEAA-4AD3-AB5C-08D9E5CFAD36}" presName="composite2" presStyleCnt="0"/>
      <dgm:spPr/>
    </dgm:pt>
    <dgm:pt modelId="{7A3CF96E-E292-426E-B071-201DA35058C2}" type="pres">
      <dgm:prSet presAssocID="{635B987A-AEAA-4AD3-AB5C-08D9E5CFAD36}" presName="background2" presStyleLbl="node2" presStyleIdx="1" presStyleCnt="2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DD378C81-BADE-47BC-89B6-11F31C6CC43A}" type="pres">
      <dgm:prSet presAssocID="{635B987A-AEAA-4AD3-AB5C-08D9E5CFAD36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370817-D1DD-4E71-8FFC-28CCF4BA1DF0}" type="pres">
      <dgm:prSet presAssocID="{635B987A-AEAA-4AD3-AB5C-08D9E5CFAD36}" presName="hierChild3" presStyleCnt="0"/>
      <dgm:spPr/>
    </dgm:pt>
  </dgm:ptLst>
  <dgm:cxnLst>
    <dgm:cxn modelId="{C7AFD0FB-2B0A-4AD8-A310-1513B493EB77}" type="presOf" srcId="{635B987A-AEAA-4AD3-AB5C-08D9E5CFAD36}" destId="{DD378C81-BADE-47BC-89B6-11F31C6CC43A}" srcOrd="0" destOrd="0" presId="urn:microsoft.com/office/officeart/2005/8/layout/hierarchy1"/>
    <dgm:cxn modelId="{71BE2E6B-D9F0-4EEA-BF49-E1E000BDAE2E}" type="presOf" srcId="{343835C2-9FF6-406A-8F58-A8224A58A448}" destId="{C38D7ED8-02A8-45D7-8ABF-BC30C8BC3A01}" srcOrd="0" destOrd="0" presId="urn:microsoft.com/office/officeart/2005/8/layout/hierarchy1"/>
    <dgm:cxn modelId="{3DDE2717-4F0E-4480-8FAA-E378D2BDBF1E}" srcId="{DCFE4A77-7FA7-4E06-B683-133C2D77D71C}" destId="{B1028268-4F69-4971-AD11-AFFC1B85E83C}" srcOrd="0" destOrd="0" parTransId="{343835C2-9FF6-406A-8F58-A8224A58A448}" sibTransId="{1D57DCD8-204A-4E1F-B0CC-F4EEBD7A8C52}"/>
    <dgm:cxn modelId="{D5E8FAB5-15A4-46A5-9AF4-FDBAF36F9DCA}" type="presOf" srcId="{1451CAE3-C6DE-411F-B970-6AC39F994042}" destId="{F371D829-4E93-421E-800D-D7A02B84ADB9}" srcOrd="0" destOrd="0" presId="urn:microsoft.com/office/officeart/2005/8/layout/hierarchy1"/>
    <dgm:cxn modelId="{859D0E5B-2F58-4477-B4FE-2F6FFDF9A2BE}" srcId="{1451CAE3-C6DE-411F-B970-6AC39F994042}" destId="{DCFE4A77-7FA7-4E06-B683-133C2D77D71C}" srcOrd="0" destOrd="0" parTransId="{52F71104-D5BE-4CB7-98E1-ED115D8A0413}" sibTransId="{23ABD088-9D75-4210-BD51-01AAC2BA2B05}"/>
    <dgm:cxn modelId="{CCEC6824-6EA2-45F1-8D90-19178D927981}" type="presOf" srcId="{3418E5F6-46AA-49DC-8884-DF7C21AE3C5C}" destId="{2FA91B21-7385-4B50-8741-4EDCFA60E90B}" srcOrd="0" destOrd="0" presId="urn:microsoft.com/office/officeart/2005/8/layout/hierarchy1"/>
    <dgm:cxn modelId="{2ED6C5BA-C40B-4C1D-9339-60FD05B62F3B}" type="presOf" srcId="{B1028268-4F69-4971-AD11-AFFC1B85E83C}" destId="{F30AC4F1-3B09-4A09-95F0-E22575DD571E}" srcOrd="0" destOrd="0" presId="urn:microsoft.com/office/officeart/2005/8/layout/hierarchy1"/>
    <dgm:cxn modelId="{E0E5D268-952E-4EEB-8A20-A73334D133A5}" type="presOf" srcId="{DCFE4A77-7FA7-4E06-B683-133C2D77D71C}" destId="{BFE4E4F7-7386-4190-8F91-D68AC71C7E98}" srcOrd="0" destOrd="0" presId="urn:microsoft.com/office/officeart/2005/8/layout/hierarchy1"/>
    <dgm:cxn modelId="{97FB5FBD-EBCE-4E87-A564-06F6DB01DF79}" srcId="{DCFE4A77-7FA7-4E06-B683-133C2D77D71C}" destId="{635B987A-AEAA-4AD3-AB5C-08D9E5CFAD36}" srcOrd="1" destOrd="0" parTransId="{3418E5F6-46AA-49DC-8884-DF7C21AE3C5C}" sibTransId="{60431738-1C54-4F8E-84CD-5FD045238C30}"/>
    <dgm:cxn modelId="{ED7E6C62-8D98-440A-AE41-098273BD6017}" type="presParOf" srcId="{F371D829-4E93-421E-800D-D7A02B84ADB9}" destId="{39C7C46D-09A8-4FF0-9AAA-5A652F9C038D}" srcOrd="0" destOrd="0" presId="urn:microsoft.com/office/officeart/2005/8/layout/hierarchy1"/>
    <dgm:cxn modelId="{F57A6A1F-B218-4703-83B0-C8293ABF2D52}" type="presParOf" srcId="{39C7C46D-09A8-4FF0-9AAA-5A652F9C038D}" destId="{33CD121B-B1C3-4968-83F7-4556C9893F6F}" srcOrd="0" destOrd="0" presId="urn:microsoft.com/office/officeart/2005/8/layout/hierarchy1"/>
    <dgm:cxn modelId="{8BDE4CD4-5022-4C46-8FDA-74B5A9667B0C}" type="presParOf" srcId="{33CD121B-B1C3-4968-83F7-4556C9893F6F}" destId="{84E235D9-4A83-4DF9-8206-63BB30A28BDA}" srcOrd="0" destOrd="0" presId="urn:microsoft.com/office/officeart/2005/8/layout/hierarchy1"/>
    <dgm:cxn modelId="{3FB08BDD-A1EE-4E17-97DF-2B03AA55F863}" type="presParOf" srcId="{33CD121B-B1C3-4968-83F7-4556C9893F6F}" destId="{BFE4E4F7-7386-4190-8F91-D68AC71C7E98}" srcOrd="1" destOrd="0" presId="urn:microsoft.com/office/officeart/2005/8/layout/hierarchy1"/>
    <dgm:cxn modelId="{6B3EA593-E96B-419F-88A5-9D8E16677A52}" type="presParOf" srcId="{39C7C46D-09A8-4FF0-9AAA-5A652F9C038D}" destId="{7CD091AF-2871-4F9B-9DA3-F12B0485D6C8}" srcOrd="1" destOrd="0" presId="urn:microsoft.com/office/officeart/2005/8/layout/hierarchy1"/>
    <dgm:cxn modelId="{EC68186D-FFD3-4086-856B-1FD5D3EA9291}" type="presParOf" srcId="{7CD091AF-2871-4F9B-9DA3-F12B0485D6C8}" destId="{C38D7ED8-02A8-45D7-8ABF-BC30C8BC3A01}" srcOrd="0" destOrd="0" presId="urn:microsoft.com/office/officeart/2005/8/layout/hierarchy1"/>
    <dgm:cxn modelId="{5100BA63-EACF-4B46-B11C-99BC8DDFF49E}" type="presParOf" srcId="{7CD091AF-2871-4F9B-9DA3-F12B0485D6C8}" destId="{D2AE64DE-00FA-44E9-A38D-130735F8338D}" srcOrd="1" destOrd="0" presId="urn:microsoft.com/office/officeart/2005/8/layout/hierarchy1"/>
    <dgm:cxn modelId="{DB2C92DC-EDDF-4902-BB0A-3A60EE97AD8D}" type="presParOf" srcId="{D2AE64DE-00FA-44E9-A38D-130735F8338D}" destId="{8D18E2C8-623A-4986-A26B-E417A0D7E5CD}" srcOrd="0" destOrd="0" presId="urn:microsoft.com/office/officeart/2005/8/layout/hierarchy1"/>
    <dgm:cxn modelId="{AF410042-0B88-4E27-968F-5CB34A07FE76}" type="presParOf" srcId="{8D18E2C8-623A-4986-A26B-E417A0D7E5CD}" destId="{FF9B1AAD-C512-4333-993C-DCA5E65C2D54}" srcOrd="0" destOrd="0" presId="urn:microsoft.com/office/officeart/2005/8/layout/hierarchy1"/>
    <dgm:cxn modelId="{D8ADEFAC-7ABE-4D7A-8DF9-5190606F2929}" type="presParOf" srcId="{8D18E2C8-623A-4986-A26B-E417A0D7E5CD}" destId="{F30AC4F1-3B09-4A09-95F0-E22575DD571E}" srcOrd="1" destOrd="0" presId="urn:microsoft.com/office/officeart/2005/8/layout/hierarchy1"/>
    <dgm:cxn modelId="{1FB8D5C1-E661-4B37-ABC9-31E806CBE95B}" type="presParOf" srcId="{D2AE64DE-00FA-44E9-A38D-130735F8338D}" destId="{78964AED-5128-4317-BA65-F4C8A6F2DCB5}" srcOrd="1" destOrd="0" presId="urn:microsoft.com/office/officeart/2005/8/layout/hierarchy1"/>
    <dgm:cxn modelId="{DA7836BE-0A93-438C-AF85-04EFF6CBAFF2}" type="presParOf" srcId="{7CD091AF-2871-4F9B-9DA3-F12B0485D6C8}" destId="{2FA91B21-7385-4B50-8741-4EDCFA60E90B}" srcOrd="2" destOrd="0" presId="urn:microsoft.com/office/officeart/2005/8/layout/hierarchy1"/>
    <dgm:cxn modelId="{EDD085B8-F345-42B0-9C56-58F8CD8BFB22}" type="presParOf" srcId="{7CD091AF-2871-4F9B-9DA3-F12B0485D6C8}" destId="{825DF1B9-6F08-411E-B450-9981A7B6C28B}" srcOrd="3" destOrd="0" presId="urn:microsoft.com/office/officeart/2005/8/layout/hierarchy1"/>
    <dgm:cxn modelId="{039C824D-8F99-4A06-9636-C0E0425771F0}" type="presParOf" srcId="{825DF1B9-6F08-411E-B450-9981A7B6C28B}" destId="{96E1C94D-318D-4E16-B382-3D2303A5A0EB}" srcOrd="0" destOrd="0" presId="urn:microsoft.com/office/officeart/2005/8/layout/hierarchy1"/>
    <dgm:cxn modelId="{5B1889B5-5348-4FC1-AA59-94043DD57B1B}" type="presParOf" srcId="{96E1C94D-318D-4E16-B382-3D2303A5A0EB}" destId="{7A3CF96E-E292-426E-B071-201DA35058C2}" srcOrd="0" destOrd="0" presId="urn:microsoft.com/office/officeart/2005/8/layout/hierarchy1"/>
    <dgm:cxn modelId="{3F3DEF8C-3CAA-4DE6-89FF-7FDA44799AF8}" type="presParOf" srcId="{96E1C94D-318D-4E16-B382-3D2303A5A0EB}" destId="{DD378C81-BADE-47BC-89B6-11F31C6CC43A}" srcOrd="1" destOrd="0" presId="urn:microsoft.com/office/officeart/2005/8/layout/hierarchy1"/>
    <dgm:cxn modelId="{EB477CE2-7D92-4409-9BFD-CE8F834FA259}" type="presParOf" srcId="{825DF1B9-6F08-411E-B450-9981A7B6C28B}" destId="{D7370817-D1DD-4E71-8FFC-28CCF4BA1DF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FEF875-D790-4E5C-AEDB-31AC75E3A9FC}" type="doc">
      <dgm:prSet loTypeId="urn:microsoft.com/office/officeart/2005/8/layout/chevron2" loCatId="process" qsTypeId="urn:microsoft.com/office/officeart/2005/8/quickstyle/simple1#2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8DDDA06-0FD4-4678-A9CC-F74DD5185ADA}">
      <dgm:prSet phldrT="[Текст]"/>
      <dgm:spPr/>
      <dgm:t>
        <a:bodyPr/>
        <a:lstStyle/>
        <a:p>
          <a:endParaRPr lang="ru-RU" dirty="0"/>
        </a:p>
      </dgm:t>
    </dgm:pt>
    <dgm:pt modelId="{07BCAB6B-9AED-4B11-9014-5E6F9E612659}" type="parTrans" cxnId="{514CF9A1-5668-462D-8DEB-0272B07C5E34}">
      <dgm:prSet/>
      <dgm:spPr/>
      <dgm:t>
        <a:bodyPr/>
        <a:lstStyle/>
        <a:p>
          <a:endParaRPr lang="ru-RU"/>
        </a:p>
      </dgm:t>
    </dgm:pt>
    <dgm:pt modelId="{13DBCCB9-8967-49D4-B0CC-DB53C81EEDA9}" type="sibTrans" cxnId="{514CF9A1-5668-462D-8DEB-0272B07C5E34}">
      <dgm:prSet/>
      <dgm:spPr/>
      <dgm:t>
        <a:bodyPr/>
        <a:lstStyle/>
        <a:p>
          <a:endParaRPr lang="ru-RU"/>
        </a:p>
      </dgm:t>
    </dgm:pt>
    <dgm:pt modelId="{AA25AC7B-71D7-44C8-9965-C464F324A8D3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</a:t>
          </a:r>
          <a:r>
            <a:rPr lang="ru-RU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судах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рассматриваются индивидуальные трудовые споры по заявлениям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работника, работодателя, профсоюза, а также по заявлению прокурора, 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если решение КТС не соответствует трудовому законодательству и иным актам, содержащим нормы трудового права.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1031E5-22F4-4CE5-B5B2-FC1177AD9070}" type="parTrans" cxnId="{820F7338-5064-406A-9B0F-60B8BBF35006}">
      <dgm:prSet/>
      <dgm:spPr/>
      <dgm:t>
        <a:bodyPr/>
        <a:lstStyle/>
        <a:p>
          <a:endParaRPr lang="ru-RU"/>
        </a:p>
      </dgm:t>
    </dgm:pt>
    <dgm:pt modelId="{ED15739E-57EF-47F2-9B66-41AE8A446969}" type="sibTrans" cxnId="{820F7338-5064-406A-9B0F-60B8BBF35006}">
      <dgm:prSet/>
      <dgm:spPr/>
      <dgm:t>
        <a:bodyPr/>
        <a:lstStyle/>
        <a:p>
          <a:endParaRPr lang="ru-RU"/>
        </a:p>
      </dgm:t>
    </dgm:pt>
    <dgm:pt modelId="{E1EAC9A5-A523-4F3F-8188-60CE6B9F3C12}">
      <dgm:prSet phldrT="[Текст]"/>
      <dgm:spPr/>
      <dgm:t>
        <a:bodyPr/>
        <a:lstStyle/>
        <a:p>
          <a:endParaRPr lang="ru-RU" dirty="0"/>
        </a:p>
      </dgm:t>
    </dgm:pt>
    <dgm:pt modelId="{AE138F40-9F64-4A30-8548-19382F427596}" type="parTrans" cxnId="{D650E768-8A14-465F-BA51-D9526B77B3A4}">
      <dgm:prSet/>
      <dgm:spPr/>
      <dgm:t>
        <a:bodyPr/>
        <a:lstStyle/>
        <a:p>
          <a:endParaRPr lang="ru-RU"/>
        </a:p>
      </dgm:t>
    </dgm:pt>
    <dgm:pt modelId="{034EA702-E883-4CFD-A89E-74AB30209248}" type="sibTrans" cxnId="{D650E768-8A14-465F-BA51-D9526B77B3A4}">
      <dgm:prSet/>
      <dgm:spPr/>
      <dgm:t>
        <a:bodyPr/>
        <a:lstStyle/>
        <a:p>
          <a:endParaRPr lang="ru-RU"/>
        </a:p>
      </dgm:t>
    </dgm:pt>
    <dgm:pt modelId="{F2D46501-52EE-41BE-AFFF-E178E87D4F4B}">
      <dgm:prSet phldrT="[Текст]"/>
      <dgm:spPr/>
      <dgm:t>
        <a:bodyPr/>
        <a:lstStyle/>
        <a:p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При обращении в суд с иском по требованиям, вытекающим из трудовых отношений, работники освобождаются от оплаты пошлин и судебных расходов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DB605-C97B-4E73-8F93-8C29693A80E0}" type="parTrans" cxnId="{1D7B07BD-61F1-44B4-80B0-E7F757D15163}">
      <dgm:prSet/>
      <dgm:spPr/>
      <dgm:t>
        <a:bodyPr/>
        <a:lstStyle/>
        <a:p>
          <a:endParaRPr lang="ru-RU"/>
        </a:p>
      </dgm:t>
    </dgm:pt>
    <dgm:pt modelId="{36EADDE6-359C-493E-BCD3-1D49C3EF8CB4}" type="sibTrans" cxnId="{1D7B07BD-61F1-44B4-80B0-E7F757D15163}">
      <dgm:prSet/>
      <dgm:spPr/>
      <dgm:t>
        <a:bodyPr/>
        <a:lstStyle/>
        <a:p>
          <a:endParaRPr lang="ru-RU"/>
        </a:p>
      </dgm:t>
    </dgm:pt>
    <dgm:pt modelId="{520A18B8-485E-4003-8108-4DA88BE59614}" type="pres">
      <dgm:prSet presAssocID="{07FEF875-D790-4E5C-AEDB-31AC75E3A9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A7B67F-BE3B-43E1-9BC6-A460F5748BB8}" type="pres">
      <dgm:prSet presAssocID="{98DDDA06-0FD4-4678-A9CC-F74DD5185ADA}" presName="composite" presStyleCnt="0"/>
      <dgm:spPr/>
    </dgm:pt>
    <dgm:pt modelId="{90C35B16-FBF6-41E7-9374-AD54C65F2A6E}" type="pres">
      <dgm:prSet presAssocID="{98DDDA06-0FD4-4678-A9CC-F74DD5185ADA}" presName="parentText" presStyleLbl="alignNode1" presStyleIdx="0" presStyleCnt="2" custLinFactX="-70275" custLinFactNeighborX="-100000" custLinFactNeighborY="-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D3D75-582F-4030-8FA4-91DAD6A6D5C9}" type="pres">
      <dgm:prSet presAssocID="{98DDDA06-0FD4-4678-A9CC-F74DD5185AD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AB25CF-3FF4-4227-A4BB-BD4E4ED10FB6}" type="pres">
      <dgm:prSet presAssocID="{13DBCCB9-8967-49D4-B0CC-DB53C81EEDA9}" presName="sp" presStyleCnt="0"/>
      <dgm:spPr/>
    </dgm:pt>
    <dgm:pt modelId="{864A9FF9-F4DA-427A-9C54-5FDEA80E493C}" type="pres">
      <dgm:prSet presAssocID="{E1EAC9A5-A523-4F3F-8188-60CE6B9F3C12}" presName="composite" presStyleCnt="0"/>
      <dgm:spPr/>
    </dgm:pt>
    <dgm:pt modelId="{690FBCBA-FE13-4380-8BD0-3905974DDF2A}" type="pres">
      <dgm:prSet presAssocID="{E1EAC9A5-A523-4F3F-8188-60CE6B9F3C1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085175-BEA5-48B8-A10D-8B3D9C6DD403}" type="pres">
      <dgm:prSet presAssocID="{E1EAC9A5-A523-4F3F-8188-60CE6B9F3C12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50E768-8A14-465F-BA51-D9526B77B3A4}" srcId="{07FEF875-D790-4E5C-AEDB-31AC75E3A9FC}" destId="{E1EAC9A5-A523-4F3F-8188-60CE6B9F3C12}" srcOrd="1" destOrd="0" parTransId="{AE138F40-9F64-4A30-8548-19382F427596}" sibTransId="{034EA702-E883-4CFD-A89E-74AB30209248}"/>
    <dgm:cxn modelId="{F0AB9D8E-C057-4FE9-90F9-511420108E72}" type="presOf" srcId="{98DDDA06-0FD4-4678-A9CC-F74DD5185ADA}" destId="{90C35B16-FBF6-41E7-9374-AD54C65F2A6E}" srcOrd="0" destOrd="0" presId="urn:microsoft.com/office/officeart/2005/8/layout/chevron2"/>
    <dgm:cxn modelId="{514CF9A1-5668-462D-8DEB-0272B07C5E34}" srcId="{07FEF875-D790-4E5C-AEDB-31AC75E3A9FC}" destId="{98DDDA06-0FD4-4678-A9CC-F74DD5185ADA}" srcOrd="0" destOrd="0" parTransId="{07BCAB6B-9AED-4B11-9014-5E6F9E612659}" sibTransId="{13DBCCB9-8967-49D4-B0CC-DB53C81EEDA9}"/>
    <dgm:cxn modelId="{1D7B07BD-61F1-44B4-80B0-E7F757D15163}" srcId="{E1EAC9A5-A523-4F3F-8188-60CE6B9F3C12}" destId="{F2D46501-52EE-41BE-AFFF-E178E87D4F4B}" srcOrd="0" destOrd="0" parTransId="{158DB605-C97B-4E73-8F93-8C29693A80E0}" sibTransId="{36EADDE6-359C-493E-BCD3-1D49C3EF8CB4}"/>
    <dgm:cxn modelId="{D90F9324-1832-46EC-804B-05FA41A367A8}" type="presOf" srcId="{AA25AC7B-71D7-44C8-9965-C464F324A8D3}" destId="{A0FD3D75-582F-4030-8FA4-91DAD6A6D5C9}" srcOrd="0" destOrd="0" presId="urn:microsoft.com/office/officeart/2005/8/layout/chevron2"/>
    <dgm:cxn modelId="{7CC91E66-5B07-4D11-8936-FEC77AA41647}" type="presOf" srcId="{F2D46501-52EE-41BE-AFFF-E178E87D4F4B}" destId="{E2085175-BEA5-48B8-A10D-8B3D9C6DD403}" srcOrd="0" destOrd="0" presId="urn:microsoft.com/office/officeart/2005/8/layout/chevron2"/>
    <dgm:cxn modelId="{83F5ABE3-4BCD-44CF-B415-5122EA0FB9BB}" type="presOf" srcId="{E1EAC9A5-A523-4F3F-8188-60CE6B9F3C12}" destId="{690FBCBA-FE13-4380-8BD0-3905974DDF2A}" srcOrd="0" destOrd="0" presId="urn:microsoft.com/office/officeart/2005/8/layout/chevron2"/>
    <dgm:cxn modelId="{820F7338-5064-406A-9B0F-60B8BBF35006}" srcId="{98DDDA06-0FD4-4678-A9CC-F74DD5185ADA}" destId="{AA25AC7B-71D7-44C8-9965-C464F324A8D3}" srcOrd="0" destOrd="0" parTransId="{3D1031E5-22F4-4CE5-B5B2-FC1177AD9070}" sibTransId="{ED15739E-57EF-47F2-9B66-41AE8A446969}"/>
    <dgm:cxn modelId="{98CF8646-16A7-4D91-8A22-02735216B6A5}" type="presOf" srcId="{07FEF875-D790-4E5C-AEDB-31AC75E3A9FC}" destId="{520A18B8-485E-4003-8108-4DA88BE59614}" srcOrd="0" destOrd="0" presId="urn:microsoft.com/office/officeart/2005/8/layout/chevron2"/>
    <dgm:cxn modelId="{A4EF5457-F4E2-4C6A-BEE7-6D04683B8BC7}" type="presParOf" srcId="{520A18B8-485E-4003-8108-4DA88BE59614}" destId="{78A7B67F-BE3B-43E1-9BC6-A460F5748BB8}" srcOrd="0" destOrd="0" presId="urn:microsoft.com/office/officeart/2005/8/layout/chevron2"/>
    <dgm:cxn modelId="{4FBB49A8-EE3A-4FEF-8129-2F23989011B2}" type="presParOf" srcId="{78A7B67F-BE3B-43E1-9BC6-A460F5748BB8}" destId="{90C35B16-FBF6-41E7-9374-AD54C65F2A6E}" srcOrd="0" destOrd="0" presId="urn:microsoft.com/office/officeart/2005/8/layout/chevron2"/>
    <dgm:cxn modelId="{16EBB552-A83D-42F5-B9BF-C96BA81FE4EF}" type="presParOf" srcId="{78A7B67F-BE3B-43E1-9BC6-A460F5748BB8}" destId="{A0FD3D75-582F-4030-8FA4-91DAD6A6D5C9}" srcOrd="1" destOrd="0" presId="urn:microsoft.com/office/officeart/2005/8/layout/chevron2"/>
    <dgm:cxn modelId="{F1E70A47-9F8A-4E13-AE39-56CFDF11FC31}" type="presParOf" srcId="{520A18B8-485E-4003-8108-4DA88BE59614}" destId="{3DAB25CF-3FF4-4227-A4BB-BD4E4ED10FB6}" srcOrd="1" destOrd="0" presId="urn:microsoft.com/office/officeart/2005/8/layout/chevron2"/>
    <dgm:cxn modelId="{BF78F832-56C8-4C37-AA10-C219E821837C}" type="presParOf" srcId="{520A18B8-485E-4003-8108-4DA88BE59614}" destId="{864A9FF9-F4DA-427A-9C54-5FDEA80E493C}" srcOrd="2" destOrd="0" presId="urn:microsoft.com/office/officeart/2005/8/layout/chevron2"/>
    <dgm:cxn modelId="{92977276-5043-4EDC-8E3C-5C51508C886F}" type="presParOf" srcId="{864A9FF9-F4DA-427A-9C54-5FDEA80E493C}" destId="{690FBCBA-FE13-4380-8BD0-3905974DDF2A}" srcOrd="0" destOrd="0" presId="urn:microsoft.com/office/officeart/2005/8/layout/chevron2"/>
    <dgm:cxn modelId="{5F267D37-508A-4C6B-8AF0-6EB392DD945D}" type="presParOf" srcId="{864A9FF9-F4DA-427A-9C54-5FDEA80E493C}" destId="{E2085175-BEA5-48B8-A10D-8B3D9C6DD4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77515F-50F6-4F84-A6D7-7E5259FFEEC5}" type="doc">
      <dgm:prSet loTypeId="urn:microsoft.com/office/officeart/2005/8/layout/list1" loCatId="list" qsTypeId="urn:microsoft.com/office/officeart/2005/8/quickstyle/simple1#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3D92DB1-8B5B-4F8E-83DF-C5787D644FC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Примирительная комиссия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861157-887E-40C2-B9A5-A12CF5A1ABD3}" type="parTrans" cxnId="{B111A9CA-B37F-44BF-AF29-8125430DE473}">
      <dgm:prSet/>
      <dgm:spPr/>
      <dgm:t>
        <a:bodyPr/>
        <a:lstStyle/>
        <a:p>
          <a:endParaRPr lang="ru-RU"/>
        </a:p>
      </dgm:t>
    </dgm:pt>
    <dgm:pt modelId="{B43EBFF0-CE9C-4E65-B274-2D016AFE07F2}" type="sibTrans" cxnId="{B111A9CA-B37F-44BF-AF29-8125430DE473}">
      <dgm:prSet/>
      <dgm:spPr/>
      <dgm:t>
        <a:bodyPr/>
        <a:lstStyle/>
        <a:p>
          <a:endParaRPr lang="ru-RU"/>
        </a:p>
      </dgm:t>
    </dgm:pt>
    <dgm:pt modelId="{5E5C64A1-17C7-4556-A54F-423BA7DD7068}">
      <dgm:prSet phldrT="[Текст]"/>
      <dgm:spPr/>
      <dgm:t>
        <a:bodyPr/>
        <a:lstStyle/>
        <a:p>
          <a:r>
            <a:rPr lang="ru-RU" dirty="0" smtClean="0"/>
            <a:t>Рассмотрение спора с участием посредника</a:t>
          </a:r>
          <a:endParaRPr lang="ru-RU" dirty="0"/>
        </a:p>
      </dgm:t>
    </dgm:pt>
    <dgm:pt modelId="{75D9633C-EC14-4208-B471-28FCE2D0B33D}" type="parTrans" cxnId="{972862C6-E803-47F7-9E5F-F4B2EA2A5A8D}">
      <dgm:prSet/>
      <dgm:spPr/>
      <dgm:t>
        <a:bodyPr/>
        <a:lstStyle/>
        <a:p>
          <a:endParaRPr lang="ru-RU"/>
        </a:p>
      </dgm:t>
    </dgm:pt>
    <dgm:pt modelId="{A8B379EC-6171-4258-84D6-B29E67E82359}" type="sibTrans" cxnId="{972862C6-E803-47F7-9E5F-F4B2EA2A5A8D}">
      <dgm:prSet/>
      <dgm:spPr/>
      <dgm:t>
        <a:bodyPr/>
        <a:lstStyle/>
        <a:p>
          <a:endParaRPr lang="ru-RU"/>
        </a:p>
      </dgm:t>
    </dgm:pt>
    <dgm:pt modelId="{414EAB83-CEE2-4EB2-9F93-2DCD94BE4751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Трудовой арбитраж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3CA7BD-7A09-4AB1-B99A-5C28D8258DCF}" type="parTrans" cxnId="{724E6C5F-2F15-42DB-82AD-6E01F9BF29C9}">
      <dgm:prSet/>
      <dgm:spPr/>
      <dgm:t>
        <a:bodyPr/>
        <a:lstStyle/>
        <a:p>
          <a:endParaRPr lang="ru-RU"/>
        </a:p>
      </dgm:t>
    </dgm:pt>
    <dgm:pt modelId="{418F8027-3DF6-43FF-A119-C6BB8AF14631}" type="sibTrans" cxnId="{724E6C5F-2F15-42DB-82AD-6E01F9BF29C9}">
      <dgm:prSet/>
      <dgm:spPr/>
      <dgm:t>
        <a:bodyPr/>
        <a:lstStyle/>
        <a:p>
          <a:endParaRPr lang="ru-RU"/>
        </a:p>
      </dgm:t>
    </dgm:pt>
    <dgm:pt modelId="{C578FAFC-0129-4859-9CF3-45BBB3BF6E37}" type="pres">
      <dgm:prSet presAssocID="{B077515F-50F6-4F84-A6D7-7E5259FFEEC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7F7894-C7AB-4E7F-9D66-3EC4DE831A22}" type="pres">
      <dgm:prSet presAssocID="{A3D92DB1-8B5B-4F8E-83DF-C5787D644FCE}" presName="parentLin" presStyleCnt="0"/>
      <dgm:spPr/>
    </dgm:pt>
    <dgm:pt modelId="{153C6302-3076-46D4-8591-7167AEEE1012}" type="pres">
      <dgm:prSet presAssocID="{A3D92DB1-8B5B-4F8E-83DF-C5787D644FC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7B7C7B8-9762-42CD-96E0-E737BEF8F181}" type="pres">
      <dgm:prSet presAssocID="{A3D92DB1-8B5B-4F8E-83DF-C5787D644FC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C0F48-E32E-436C-8929-62D8C186CC12}" type="pres">
      <dgm:prSet presAssocID="{A3D92DB1-8B5B-4F8E-83DF-C5787D644FCE}" presName="negativeSpace" presStyleCnt="0"/>
      <dgm:spPr/>
    </dgm:pt>
    <dgm:pt modelId="{05DF535D-D9B0-493E-876E-AC4C28977CCE}" type="pres">
      <dgm:prSet presAssocID="{A3D92DB1-8B5B-4F8E-83DF-C5787D644FCE}" presName="childText" presStyleLbl="conFgAcc1" presStyleIdx="0" presStyleCnt="3">
        <dgm:presLayoutVars>
          <dgm:bulletEnabled val="1"/>
        </dgm:presLayoutVars>
      </dgm:prSet>
      <dgm:spPr/>
    </dgm:pt>
    <dgm:pt modelId="{93CDEF6C-9CC8-4595-9821-14E80B612051}" type="pres">
      <dgm:prSet presAssocID="{B43EBFF0-CE9C-4E65-B274-2D016AFE07F2}" presName="spaceBetweenRectangles" presStyleCnt="0"/>
      <dgm:spPr/>
    </dgm:pt>
    <dgm:pt modelId="{83001351-67A0-47ED-A9B0-7C5224EEDB90}" type="pres">
      <dgm:prSet presAssocID="{5E5C64A1-17C7-4556-A54F-423BA7DD7068}" presName="parentLin" presStyleCnt="0"/>
      <dgm:spPr/>
    </dgm:pt>
    <dgm:pt modelId="{D7092D10-ED41-4E26-B374-3D1DEC72FAAC}" type="pres">
      <dgm:prSet presAssocID="{5E5C64A1-17C7-4556-A54F-423BA7DD706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33FE08B-15AC-49BB-9FF6-5FE78B4C04E7}" type="pres">
      <dgm:prSet presAssocID="{5E5C64A1-17C7-4556-A54F-423BA7DD706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C951F-E103-4BC1-8089-C15B32792516}" type="pres">
      <dgm:prSet presAssocID="{5E5C64A1-17C7-4556-A54F-423BA7DD7068}" presName="negativeSpace" presStyleCnt="0"/>
      <dgm:spPr/>
    </dgm:pt>
    <dgm:pt modelId="{BAB0C1ED-4F66-426A-8938-C95788752489}" type="pres">
      <dgm:prSet presAssocID="{5E5C64A1-17C7-4556-A54F-423BA7DD7068}" presName="childText" presStyleLbl="conFgAcc1" presStyleIdx="1" presStyleCnt="3">
        <dgm:presLayoutVars>
          <dgm:bulletEnabled val="1"/>
        </dgm:presLayoutVars>
      </dgm:prSet>
      <dgm:spPr/>
    </dgm:pt>
    <dgm:pt modelId="{076C419D-CAC4-4D4E-8C25-AFF5DAE4849E}" type="pres">
      <dgm:prSet presAssocID="{A8B379EC-6171-4258-84D6-B29E67E82359}" presName="spaceBetweenRectangles" presStyleCnt="0"/>
      <dgm:spPr/>
    </dgm:pt>
    <dgm:pt modelId="{67308024-F2E7-4127-8180-2D0487BDFBBE}" type="pres">
      <dgm:prSet presAssocID="{414EAB83-CEE2-4EB2-9F93-2DCD94BE4751}" presName="parentLin" presStyleCnt="0"/>
      <dgm:spPr/>
    </dgm:pt>
    <dgm:pt modelId="{F9CB9640-0319-4256-836C-07726EC6A459}" type="pres">
      <dgm:prSet presAssocID="{414EAB83-CEE2-4EB2-9F93-2DCD94BE475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EEB837C-EF71-41BA-AA81-A8B32473D529}" type="pres">
      <dgm:prSet presAssocID="{414EAB83-CEE2-4EB2-9F93-2DCD94BE475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CCA7D-0677-41D8-8542-23EE301C0AFB}" type="pres">
      <dgm:prSet presAssocID="{414EAB83-CEE2-4EB2-9F93-2DCD94BE4751}" presName="negativeSpace" presStyleCnt="0"/>
      <dgm:spPr/>
    </dgm:pt>
    <dgm:pt modelId="{0A2AF462-A14D-44AA-B321-804BA977827B}" type="pres">
      <dgm:prSet presAssocID="{414EAB83-CEE2-4EB2-9F93-2DCD94BE47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7B7B89B-30E3-47DF-9329-7665872DD19F}" type="presOf" srcId="{A3D92DB1-8B5B-4F8E-83DF-C5787D644FCE}" destId="{153C6302-3076-46D4-8591-7167AEEE1012}" srcOrd="0" destOrd="0" presId="urn:microsoft.com/office/officeart/2005/8/layout/list1"/>
    <dgm:cxn modelId="{972862C6-E803-47F7-9E5F-F4B2EA2A5A8D}" srcId="{B077515F-50F6-4F84-A6D7-7E5259FFEEC5}" destId="{5E5C64A1-17C7-4556-A54F-423BA7DD7068}" srcOrd="1" destOrd="0" parTransId="{75D9633C-EC14-4208-B471-28FCE2D0B33D}" sibTransId="{A8B379EC-6171-4258-84D6-B29E67E82359}"/>
    <dgm:cxn modelId="{724E6C5F-2F15-42DB-82AD-6E01F9BF29C9}" srcId="{B077515F-50F6-4F84-A6D7-7E5259FFEEC5}" destId="{414EAB83-CEE2-4EB2-9F93-2DCD94BE4751}" srcOrd="2" destOrd="0" parTransId="{9D3CA7BD-7A09-4AB1-B99A-5C28D8258DCF}" sibTransId="{418F8027-3DF6-43FF-A119-C6BB8AF14631}"/>
    <dgm:cxn modelId="{3C9E0E0F-9336-415C-914A-313E44927848}" type="presOf" srcId="{5E5C64A1-17C7-4556-A54F-423BA7DD7068}" destId="{133FE08B-15AC-49BB-9FF6-5FE78B4C04E7}" srcOrd="1" destOrd="0" presId="urn:microsoft.com/office/officeart/2005/8/layout/list1"/>
    <dgm:cxn modelId="{59D0AC6A-648E-4A72-B4EC-B708CE697A8C}" type="presOf" srcId="{B077515F-50F6-4F84-A6D7-7E5259FFEEC5}" destId="{C578FAFC-0129-4859-9CF3-45BBB3BF6E37}" srcOrd="0" destOrd="0" presId="urn:microsoft.com/office/officeart/2005/8/layout/list1"/>
    <dgm:cxn modelId="{938E2DF5-E53E-43B7-83B0-CD39DEBEF57A}" type="presOf" srcId="{A3D92DB1-8B5B-4F8E-83DF-C5787D644FCE}" destId="{77B7C7B8-9762-42CD-96E0-E737BEF8F181}" srcOrd="1" destOrd="0" presId="urn:microsoft.com/office/officeart/2005/8/layout/list1"/>
    <dgm:cxn modelId="{B111A9CA-B37F-44BF-AF29-8125430DE473}" srcId="{B077515F-50F6-4F84-A6D7-7E5259FFEEC5}" destId="{A3D92DB1-8B5B-4F8E-83DF-C5787D644FCE}" srcOrd="0" destOrd="0" parTransId="{91861157-887E-40C2-B9A5-A12CF5A1ABD3}" sibTransId="{B43EBFF0-CE9C-4E65-B274-2D016AFE07F2}"/>
    <dgm:cxn modelId="{B51806A9-30B7-4AD2-ADD1-31BA67770AA3}" type="presOf" srcId="{5E5C64A1-17C7-4556-A54F-423BA7DD7068}" destId="{D7092D10-ED41-4E26-B374-3D1DEC72FAAC}" srcOrd="0" destOrd="0" presId="urn:microsoft.com/office/officeart/2005/8/layout/list1"/>
    <dgm:cxn modelId="{BFB187E7-6628-405B-9C65-3BF66F2BBA6D}" type="presOf" srcId="{414EAB83-CEE2-4EB2-9F93-2DCD94BE4751}" destId="{F9CB9640-0319-4256-836C-07726EC6A459}" srcOrd="0" destOrd="0" presId="urn:microsoft.com/office/officeart/2005/8/layout/list1"/>
    <dgm:cxn modelId="{E0B292EB-6817-4F21-B193-E6E04C8092EE}" type="presOf" srcId="{414EAB83-CEE2-4EB2-9F93-2DCD94BE4751}" destId="{2EEB837C-EF71-41BA-AA81-A8B32473D529}" srcOrd="1" destOrd="0" presId="urn:microsoft.com/office/officeart/2005/8/layout/list1"/>
    <dgm:cxn modelId="{CCE1F8EF-1256-45F9-93A4-F9E0D3617DB3}" type="presParOf" srcId="{C578FAFC-0129-4859-9CF3-45BBB3BF6E37}" destId="{207F7894-C7AB-4E7F-9D66-3EC4DE831A22}" srcOrd="0" destOrd="0" presId="urn:microsoft.com/office/officeart/2005/8/layout/list1"/>
    <dgm:cxn modelId="{66E590D3-778B-4D55-BDA5-1482FD929ECF}" type="presParOf" srcId="{207F7894-C7AB-4E7F-9D66-3EC4DE831A22}" destId="{153C6302-3076-46D4-8591-7167AEEE1012}" srcOrd="0" destOrd="0" presId="urn:microsoft.com/office/officeart/2005/8/layout/list1"/>
    <dgm:cxn modelId="{003E2F2D-378A-4473-8C86-E3963CC523B3}" type="presParOf" srcId="{207F7894-C7AB-4E7F-9D66-3EC4DE831A22}" destId="{77B7C7B8-9762-42CD-96E0-E737BEF8F181}" srcOrd="1" destOrd="0" presId="urn:microsoft.com/office/officeart/2005/8/layout/list1"/>
    <dgm:cxn modelId="{5D56F326-0340-4B82-9583-79047F866D4A}" type="presParOf" srcId="{C578FAFC-0129-4859-9CF3-45BBB3BF6E37}" destId="{1C5C0F48-E32E-436C-8929-62D8C186CC12}" srcOrd="1" destOrd="0" presId="urn:microsoft.com/office/officeart/2005/8/layout/list1"/>
    <dgm:cxn modelId="{BDC189E8-F467-4165-8508-E294F0079169}" type="presParOf" srcId="{C578FAFC-0129-4859-9CF3-45BBB3BF6E37}" destId="{05DF535D-D9B0-493E-876E-AC4C28977CCE}" srcOrd="2" destOrd="0" presId="urn:microsoft.com/office/officeart/2005/8/layout/list1"/>
    <dgm:cxn modelId="{0F8601B9-8710-4CBF-B218-8390BEA47C3E}" type="presParOf" srcId="{C578FAFC-0129-4859-9CF3-45BBB3BF6E37}" destId="{93CDEF6C-9CC8-4595-9821-14E80B612051}" srcOrd="3" destOrd="0" presId="urn:microsoft.com/office/officeart/2005/8/layout/list1"/>
    <dgm:cxn modelId="{A4BDC5EE-D5EB-4319-B5C3-72B585A5E281}" type="presParOf" srcId="{C578FAFC-0129-4859-9CF3-45BBB3BF6E37}" destId="{83001351-67A0-47ED-A9B0-7C5224EEDB90}" srcOrd="4" destOrd="0" presId="urn:microsoft.com/office/officeart/2005/8/layout/list1"/>
    <dgm:cxn modelId="{350E7DA6-36DA-41F5-88A0-C8B7051061C0}" type="presParOf" srcId="{83001351-67A0-47ED-A9B0-7C5224EEDB90}" destId="{D7092D10-ED41-4E26-B374-3D1DEC72FAAC}" srcOrd="0" destOrd="0" presId="urn:microsoft.com/office/officeart/2005/8/layout/list1"/>
    <dgm:cxn modelId="{7DCE5203-0348-4A16-AE06-4E7F192352D4}" type="presParOf" srcId="{83001351-67A0-47ED-A9B0-7C5224EEDB90}" destId="{133FE08B-15AC-49BB-9FF6-5FE78B4C04E7}" srcOrd="1" destOrd="0" presId="urn:microsoft.com/office/officeart/2005/8/layout/list1"/>
    <dgm:cxn modelId="{919B4FA8-2858-45C1-BEEE-DEDDDE572926}" type="presParOf" srcId="{C578FAFC-0129-4859-9CF3-45BBB3BF6E37}" destId="{16DC951F-E103-4BC1-8089-C15B32792516}" srcOrd="5" destOrd="0" presId="urn:microsoft.com/office/officeart/2005/8/layout/list1"/>
    <dgm:cxn modelId="{B697455F-B683-476B-9980-F2D766B06DC6}" type="presParOf" srcId="{C578FAFC-0129-4859-9CF3-45BBB3BF6E37}" destId="{BAB0C1ED-4F66-426A-8938-C95788752489}" srcOrd="6" destOrd="0" presId="urn:microsoft.com/office/officeart/2005/8/layout/list1"/>
    <dgm:cxn modelId="{5B1FF66A-5FAF-42A5-9730-C9BBDA3F0222}" type="presParOf" srcId="{C578FAFC-0129-4859-9CF3-45BBB3BF6E37}" destId="{076C419D-CAC4-4D4E-8C25-AFF5DAE4849E}" srcOrd="7" destOrd="0" presId="urn:microsoft.com/office/officeart/2005/8/layout/list1"/>
    <dgm:cxn modelId="{52A25510-184B-4F71-B5F4-9785CFFC83A3}" type="presParOf" srcId="{C578FAFC-0129-4859-9CF3-45BBB3BF6E37}" destId="{67308024-F2E7-4127-8180-2D0487BDFBBE}" srcOrd="8" destOrd="0" presId="urn:microsoft.com/office/officeart/2005/8/layout/list1"/>
    <dgm:cxn modelId="{5B3A84DF-EA48-460A-864E-E7F6460CD613}" type="presParOf" srcId="{67308024-F2E7-4127-8180-2D0487BDFBBE}" destId="{F9CB9640-0319-4256-836C-07726EC6A459}" srcOrd="0" destOrd="0" presId="urn:microsoft.com/office/officeart/2005/8/layout/list1"/>
    <dgm:cxn modelId="{21898B51-9F36-458F-91CF-318D8459A34E}" type="presParOf" srcId="{67308024-F2E7-4127-8180-2D0487BDFBBE}" destId="{2EEB837C-EF71-41BA-AA81-A8B32473D529}" srcOrd="1" destOrd="0" presId="urn:microsoft.com/office/officeart/2005/8/layout/list1"/>
    <dgm:cxn modelId="{633AFA1E-474A-4369-A190-9F277CC5BD99}" type="presParOf" srcId="{C578FAFC-0129-4859-9CF3-45BBB3BF6E37}" destId="{3A2CCA7D-0677-41D8-8542-23EE301C0AFB}" srcOrd="9" destOrd="0" presId="urn:microsoft.com/office/officeart/2005/8/layout/list1"/>
    <dgm:cxn modelId="{FA86A07B-0457-4231-93BF-D92697C1FDDA}" type="presParOf" srcId="{C578FAFC-0129-4859-9CF3-45BBB3BF6E37}" destId="{0A2AF462-A14D-44AA-B321-804BA977827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C7356C-81BB-4225-9C56-4FCFF6060D93}" type="doc">
      <dgm:prSet loTypeId="urn:microsoft.com/office/officeart/2005/8/layout/lProcess3" loCatId="process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9DD8D6A-0133-4465-AB4D-BE01D5DABCAB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Примирительная комиссия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E58AF4-F1BA-44C9-AC7A-355EE7736374}" type="parTrans" cxnId="{A8536A0A-E632-4D7C-AA8D-976900CA6E19}">
      <dgm:prSet/>
      <dgm:spPr/>
      <dgm:t>
        <a:bodyPr/>
        <a:lstStyle/>
        <a:p>
          <a:endParaRPr lang="ru-RU"/>
        </a:p>
      </dgm:t>
    </dgm:pt>
    <dgm:pt modelId="{097D3A18-C0D9-4E39-A09C-E8F660F4448B}" type="sibTrans" cxnId="{A8536A0A-E632-4D7C-AA8D-976900CA6E19}">
      <dgm:prSet/>
      <dgm:spPr/>
      <dgm:t>
        <a:bodyPr/>
        <a:lstStyle/>
        <a:p>
          <a:endParaRPr lang="ru-RU"/>
        </a:p>
      </dgm:t>
    </dgm:pt>
    <dgm:pt modelId="{9D4575BE-83BF-4F76-A4A5-1B996F38F066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Посредничество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867311-E666-42C7-9338-7840D1E2E595}" type="parTrans" cxnId="{73C1AECE-733E-47E1-A4B7-A5D41038BAB1}">
      <dgm:prSet/>
      <dgm:spPr/>
      <dgm:t>
        <a:bodyPr/>
        <a:lstStyle/>
        <a:p>
          <a:endParaRPr lang="ru-RU"/>
        </a:p>
      </dgm:t>
    </dgm:pt>
    <dgm:pt modelId="{09360BD7-E7D9-4215-B755-8EFE6CFBD02F}" type="sibTrans" cxnId="{73C1AECE-733E-47E1-A4B7-A5D41038BAB1}">
      <dgm:prSet/>
      <dgm:spPr/>
      <dgm:t>
        <a:bodyPr/>
        <a:lstStyle/>
        <a:p>
          <a:endParaRPr lang="ru-RU"/>
        </a:p>
      </dgm:t>
    </dgm:pt>
    <dgm:pt modelId="{3FF4A5F7-F263-4B29-A4DA-D69CA2741224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Примирительная комиссия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AE3076-A079-4FBF-B906-5558AFD6ADFB}" type="parTrans" cxnId="{C5E015DF-D2D6-4365-B7C8-C430A3996403}">
      <dgm:prSet/>
      <dgm:spPr/>
      <dgm:t>
        <a:bodyPr/>
        <a:lstStyle/>
        <a:p>
          <a:endParaRPr lang="ru-RU"/>
        </a:p>
      </dgm:t>
    </dgm:pt>
    <dgm:pt modelId="{4A38D4BB-627D-4B5A-9F36-DD1503665A34}" type="sibTrans" cxnId="{C5E015DF-D2D6-4365-B7C8-C430A3996403}">
      <dgm:prSet/>
      <dgm:spPr/>
      <dgm:t>
        <a:bodyPr/>
        <a:lstStyle/>
        <a:p>
          <a:endParaRPr lang="ru-RU"/>
        </a:p>
      </dgm:t>
    </dgm:pt>
    <dgm:pt modelId="{62488566-BEE4-4DFD-919F-F6AE04D3F95C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Посредничество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59CB8F-EA75-4A73-89F6-3E7186C2425A}" type="parTrans" cxnId="{0A67C59A-101D-4597-8530-2A73468E3772}">
      <dgm:prSet/>
      <dgm:spPr/>
      <dgm:t>
        <a:bodyPr/>
        <a:lstStyle/>
        <a:p>
          <a:endParaRPr lang="ru-RU"/>
        </a:p>
      </dgm:t>
    </dgm:pt>
    <dgm:pt modelId="{A12E0E26-42CD-45AA-80C6-DC3B079E833B}" type="sibTrans" cxnId="{0A67C59A-101D-4597-8530-2A73468E3772}">
      <dgm:prSet/>
      <dgm:spPr/>
      <dgm:t>
        <a:bodyPr/>
        <a:lstStyle/>
        <a:p>
          <a:endParaRPr lang="ru-RU"/>
        </a:p>
      </dgm:t>
    </dgm:pt>
    <dgm:pt modelId="{5A20BDC0-C229-4D9F-8AF6-FF6604E812AD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Трудовой арбитраж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8722C2-1F93-49E6-A3BF-349E7F5E23F5}" type="parTrans" cxnId="{B4AAE390-E6EE-4AD2-A095-E5913F44A389}">
      <dgm:prSet/>
      <dgm:spPr/>
      <dgm:t>
        <a:bodyPr/>
        <a:lstStyle/>
        <a:p>
          <a:endParaRPr lang="ru-RU"/>
        </a:p>
      </dgm:t>
    </dgm:pt>
    <dgm:pt modelId="{469EB48C-F1F3-4213-B86C-23483A99E5DC}" type="sibTrans" cxnId="{B4AAE390-E6EE-4AD2-A095-E5913F44A389}">
      <dgm:prSet/>
      <dgm:spPr/>
      <dgm:t>
        <a:bodyPr/>
        <a:lstStyle/>
        <a:p>
          <a:endParaRPr lang="ru-RU"/>
        </a:p>
      </dgm:t>
    </dgm:pt>
    <dgm:pt modelId="{B615F6A2-D921-44E2-B43C-7319456FD5F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Трудовой арбитраж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BBEE75-2E8F-4B20-AC4D-792C569D57B6}" type="sibTrans" cxnId="{9505EDCE-234C-4734-9722-C0F7AAAA7AB2}">
      <dgm:prSet/>
      <dgm:spPr/>
      <dgm:t>
        <a:bodyPr/>
        <a:lstStyle/>
        <a:p>
          <a:endParaRPr lang="ru-RU"/>
        </a:p>
      </dgm:t>
    </dgm:pt>
    <dgm:pt modelId="{E1A18CEF-13C1-4F27-A2E2-17C7FF1BA7C8}" type="parTrans" cxnId="{9505EDCE-234C-4734-9722-C0F7AAAA7AB2}">
      <dgm:prSet/>
      <dgm:spPr/>
      <dgm:t>
        <a:bodyPr/>
        <a:lstStyle/>
        <a:p>
          <a:endParaRPr lang="ru-RU"/>
        </a:p>
      </dgm:t>
    </dgm:pt>
    <dgm:pt modelId="{CEC1CF62-8318-4BAE-B3C4-00F72DBB68D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Примирительная комиссия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CD55CE-F205-4F1D-8FA1-0E1D6DC9C6E6}" type="sibTrans" cxnId="{DEA8B5B6-42D0-441E-9828-92EDBDA5F5B7}">
      <dgm:prSet/>
      <dgm:spPr/>
      <dgm:t>
        <a:bodyPr/>
        <a:lstStyle/>
        <a:p>
          <a:endParaRPr lang="ru-RU"/>
        </a:p>
      </dgm:t>
    </dgm:pt>
    <dgm:pt modelId="{64FB3F3A-9FE8-4102-8415-8B9AF5E13322}" type="parTrans" cxnId="{DEA8B5B6-42D0-441E-9828-92EDBDA5F5B7}">
      <dgm:prSet/>
      <dgm:spPr/>
      <dgm:t>
        <a:bodyPr/>
        <a:lstStyle/>
        <a:p>
          <a:endParaRPr lang="ru-RU"/>
        </a:p>
      </dgm:t>
    </dgm:pt>
    <dgm:pt modelId="{BFFFF421-9572-4F7D-B321-5AE38BB97323}" type="pres">
      <dgm:prSet presAssocID="{28C7356C-81BB-4225-9C56-4FCFF6060D9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FEAEC47-2487-4500-886C-B629ADB61B2C}" type="pres">
      <dgm:prSet presAssocID="{A9DD8D6A-0133-4465-AB4D-BE01D5DABCAB}" presName="horFlow" presStyleCnt="0"/>
      <dgm:spPr/>
      <dgm:t>
        <a:bodyPr/>
        <a:lstStyle/>
        <a:p>
          <a:endParaRPr lang="ru-RU"/>
        </a:p>
      </dgm:t>
    </dgm:pt>
    <dgm:pt modelId="{826816BF-019F-487C-99F9-C2B23C360771}" type="pres">
      <dgm:prSet presAssocID="{A9DD8D6A-0133-4465-AB4D-BE01D5DABCAB}" presName="bigChev" presStyleLbl="node1" presStyleIdx="0" presStyleCnt="3"/>
      <dgm:spPr/>
      <dgm:t>
        <a:bodyPr/>
        <a:lstStyle/>
        <a:p>
          <a:endParaRPr lang="ru-RU"/>
        </a:p>
      </dgm:t>
    </dgm:pt>
    <dgm:pt modelId="{CD6F48CA-F9E3-461A-82C2-003134D1E9A2}" type="pres">
      <dgm:prSet presAssocID="{06867311-E666-42C7-9338-7840D1E2E595}" presName="parTrans" presStyleCnt="0"/>
      <dgm:spPr/>
      <dgm:t>
        <a:bodyPr/>
        <a:lstStyle/>
        <a:p>
          <a:endParaRPr lang="ru-RU"/>
        </a:p>
      </dgm:t>
    </dgm:pt>
    <dgm:pt modelId="{59B07277-8BB5-445B-BB64-292648B8E1A7}" type="pres">
      <dgm:prSet presAssocID="{9D4575BE-83BF-4F76-A4A5-1B996F38F066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3D7B3-2544-4AC0-894D-5AA30EC8DCCA}" type="pres">
      <dgm:prSet presAssocID="{A9DD8D6A-0133-4465-AB4D-BE01D5DABCAB}" presName="vSp" presStyleCnt="0"/>
      <dgm:spPr/>
      <dgm:t>
        <a:bodyPr/>
        <a:lstStyle/>
        <a:p>
          <a:endParaRPr lang="ru-RU"/>
        </a:p>
      </dgm:t>
    </dgm:pt>
    <dgm:pt modelId="{60D89073-ADF6-41F6-86FF-E9EF0224151C}" type="pres">
      <dgm:prSet presAssocID="{CEC1CF62-8318-4BAE-B3C4-00F72DBB68DE}" presName="horFlow" presStyleCnt="0"/>
      <dgm:spPr/>
      <dgm:t>
        <a:bodyPr/>
        <a:lstStyle/>
        <a:p>
          <a:endParaRPr lang="ru-RU"/>
        </a:p>
      </dgm:t>
    </dgm:pt>
    <dgm:pt modelId="{4642AD19-F1A4-471B-8896-E76CB8056290}" type="pres">
      <dgm:prSet presAssocID="{CEC1CF62-8318-4BAE-B3C4-00F72DBB68DE}" presName="bigChev" presStyleLbl="node1" presStyleIdx="1" presStyleCnt="3"/>
      <dgm:spPr/>
      <dgm:t>
        <a:bodyPr/>
        <a:lstStyle/>
        <a:p>
          <a:endParaRPr lang="ru-RU"/>
        </a:p>
      </dgm:t>
    </dgm:pt>
    <dgm:pt modelId="{68528B89-0CE3-4EC1-801B-D3E3FF79E233}" type="pres">
      <dgm:prSet presAssocID="{E1A18CEF-13C1-4F27-A2E2-17C7FF1BA7C8}" presName="parTrans" presStyleCnt="0"/>
      <dgm:spPr/>
      <dgm:t>
        <a:bodyPr/>
        <a:lstStyle/>
        <a:p>
          <a:endParaRPr lang="ru-RU"/>
        </a:p>
      </dgm:t>
    </dgm:pt>
    <dgm:pt modelId="{D9E5EE66-1565-4D73-86EB-3A1FB8F08106}" type="pres">
      <dgm:prSet presAssocID="{B615F6A2-D921-44E2-B43C-7319456FD5FE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2CA20-EDF4-44B3-B804-5AB71E8D9BAD}" type="pres">
      <dgm:prSet presAssocID="{CEC1CF62-8318-4BAE-B3C4-00F72DBB68DE}" presName="vSp" presStyleCnt="0"/>
      <dgm:spPr/>
      <dgm:t>
        <a:bodyPr/>
        <a:lstStyle/>
        <a:p>
          <a:endParaRPr lang="ru-RU"/>
        </a:p>
      </dgm:t>
    </dgm:pt>
    <dgm:pt modelId="{A6109CE1-40B9-49DC-922A-17B5874211D7}" type="pres">
      <dgm:prSet presAssocID="{3FF4A5F7-F263-4B29-A4DA-D69CA2741224}" presName="horFlow" presStyleCnt="0"/>
      <dgm:spPr/>
      <dgm:t>
        <a:bodyPr/>
        <a:lstStyle/>
        <a:p>
          <a:endParaRPr lang="ru-RU"/>
        </a:p>
      </dgm:t>
    </dgm:pt>
    <dgm:pt modelId="{499B9820-4527-4710-950E-F6C1DCEA091D}" type="pres">
      <dgm:prSet presAssocID="{3FF4A5F7-F263-4B29-A4DA-D69CA2741224}" presName="bigChev" presStyleLbl="node1" presStyleIdx="2" presStyleCnt="3"/>
      <dgm:spPr/>
      <dgm:t>
        <a:bodyPr/>
        <a:lstStyle/>
        <a:p>
          <a:endParaRPr lang="ru-RU"/>
        </a:p>
      </dgm:t>
    </dgm:pt>
    <dgm:pt modelId="{67997BD5-17DD-4CFA-B4C5-003A799D7DD4}" type="pres">
      <dgm:prSet presAssocID="{1E59CB8F-EA75-4A73-89F6-3E7186C2425A}" presName="parTrans" presStyleCnt="0"/>
      <dgm:spPr/>
      <dgm:t>
        <a:bodyPr/>
        <a:lstStyle/>
        <a:p>
          <a:endParaRPr lang="ru-RU"/>
        </a:p>
      </dgm:t>
    </dgm:pt>
    <dgm:pt modelId="{3BE3ECA7-E1F5-4004-B8D5-969283EBEFAF}" type="pres">
      <dgm:prSet presAssocID="{62488566-BEE4-4DFD-919F-F6AE04D3F95C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F6544-56C2-4881-9C68-A179D0D532A4}" type="pres">
      <dgm:prSet presAssocID="{A12E0E26-42CD-45AA-80C6-DC3B079E833B}" presName="sibTrans" presStyleCnt="0"/>
      <dgm:spPr/>
      <dgm:t>
        <a:bodyPr/>
        <a:lstStyle/>
        <a:p>
          <a:endParaRPr lang="ru-RU"/>
        </a:p>
      </dgm:t>
    </dgm:pt>
    <dgm:pt modelId="{134CFF50-ACF5-4815-B5A1-479C8E784F62}" type="pres">
      <dgm:prSet presAssocID="{5A20BDC0-C229-4D9F-8AF6-FF6604E812AD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D88715-1B10-49CE-A353-A1F0EF6DF52F}" type="presOf" srcId="{3FF4A5F7-F263-4B29-A4DA-D69CA2741224}" destId="{499B9820-4527-4710-950E-F6C1DCEA091D}" srcOrd="0" destOrd="0" presId="urn:microsoft.com/office/officeart/2005/8/layout/lProcess3"/>
    <dgm:cxn modelId="{73C1AECE-733E-47E1-A4B7-A5D41038BAB1}" srcId="{A9DD8D6A-0133-4465-AB4D-BE01D5DABCAB}" destId="{9D4575BE-83BF-4F76-A4A5-1B996F38F066}" srcOrd="0" destOrd="0" parTransId="{06867311-E666-42C7-9338-7840D1E2E595}" sibTransId="{09360BD7-E7D9-4215-B755-8EFE6CFBD02F}"/>
    <dgm:cxn modelId="{A8536A0A-E632-4D7C-AA8D-976900CA6E19}" srcId="{28C7356C-81BB-4225-9C56-4FCFF6060D93}" destId="{A9DD8D6A-0133-4465-AB4D-BE01D5DABCAB}" srcOrd="0" destOrd="0" parTransId="{23E58AF4-F1BA-44C9-AC7A-355EE7736374}" sibTransId="{097D3A18-C0D9-4E39-A09C-E8F660F4448B}"/>
    <dgm:cxn modelId="{3ABD16D3-80F3-460A-8EFB-0E1ACBA37159}" type="presOf" srcId="{B615F6A2-D921-44E2-B43C-7319456FD5FE}" destId="{D9E5EE66-1565-4D73-86EB-3A1FB8F08106}" srcOrd="0" destOrd="0" presId="urn:microsoft.com/office/officeart/2005/8/layout/lProcess3"/>
    <dgm:cxn modelId="{9505EDCE-234C-4734-9722-C0F7AAAA7AB2}" srcId="{CEC1CF62-8318-4BAE-B3C4-00F72DBB68DE}" destId="{B615F6A2-D921-44E2-B43C-7319456FD5FE}" srcOrd="0" destOrd="0" parTransId="{E1A18CEF-13C1-4F27-A2E2-17C7FF1BA7C8}" sibTransId="{7CBBEE75-2E8F-4B20-AC4D-792C569D57B6}"/>
    <dgm:cxn modelId="{0ED9A48D-DA8F-4C43-8AD1-539DF102D909}" type="presOf" srcId="{62488566-BEE4-4DFD-919F-F6AE04D3F95C}" destId="{3BE3ECA7-E1F5-4004-B8D5-969283EBEFAF}" srcOrd="0" destOrd="0" presId="urn:microsoft.com/office/officeart/2005/8/layout/lProcess3"/>
    <dgm:cxn modelId="{9091707B-25F0-4B21-8646-B8EFA75A91DA}" type="presOf" srcId="{A9DD8D6A-0133-4465-AB4D-BE01D5DABCAB}" destId="{826816BF-019F-487C-99F9-C2B23C360771}" srcOrd="0" destOrd="0" presId="urn:microsoft.com/office/officeart/2005/8/layout/lProcess3"/>
    <dgm:cxn modelId="{484DA2CC-94B7-42B1-BC2D-6DF91B08060F}" type="presOf" srcId="{9D4575BE-83BF-4F76-A4A5-1B996F38F066}" destId="{59B07277-8BB5-445B-BB64-292648B8E1A7}" srcOrd="0" destOrd="0" presId="urn:microsoft.com/office/officeart/2005/8/layout/lProcess3"/>
    <dgm:cxn modelId="{84AD16C3-CDBD-4430-8C46-343893001B1B}" type="presOf" srcId="{28C7356C-81BB-4225-9C56-4FCFF6060D93}" destId="{BFFFF421-9572-4F7D-B321-5AE38BB97323}" srcOrd="0" destOrd="0" presId="urn:microsoft.com/office/officeart/2005/8/layout/lProcess3"/>
    <dgm:cxn modelId="{B4AAE390-E6EE-4AD2-A095-E5913F44A389}" srcId="{3FF4A5F7-F263-4B29-A4DA-D69CA2741224}" destId="{5A20BDC0-C229-4D9F-8AF6-FF6604E812AD}" srcOrd="1" destOrd="0" parTransId="{4E8722C2-1F93-49E6-A3BF-349E7F5E23F5}" sibTransId="{469EB48C-F1F3-4213-B86C-23483A99E5DC}"/>
    <dgm:cxn modelId="{C5E015DF-D2D6-4365-B7C8-C430A3996403}" srcId="{28C7356C-81BB-4225-9C56-4FCFF6060D93}" destId="{3FF4A5F7-F263-4B29-A4DA-D69CA2741224}" srcOrd="2" destOrd="0" parTransId="{83AE3076-A079-4FBF-B906-5558AFD6ADFB}" sibTransId="{4A38D4BB-627D-4B5A-9F36-DD1503665A34}"/>
    <dgm:cxn modelId="{C04E0C1D-0CE9-40E5-B5FD-7EE46D04D19E}" type="presOf" srcId="{5A20BDC0-C229-4D9F-8AF6-FF6604E812AD}" destId="{134CFF50-ACF5-4815-B5A1-479C8E784F62}" srcOrd="0" destOrd="0" presId="urn:microsoft.com/office/officeart/2005/8/layout/lProcess3"/>
    <dgm:cxn modelId="{51F4CC37-94DE-448A-B68B-A06E279C573C}" type="presOf" srcId="{CEC1CF62-8318-4BAE-B3C4-00F72DBB68DE}" destId="{4642AD19-F1A4-471B-8896-E76CB8056290}" srcOrd="0" destOrd="0" presId="urn:microsoft.com/office/officeart/2005/8/layout/lProcess3"/>
    <dgm:cxn modelId="{0A67C59A-101D-4597-8530-2A73468E3772}" srcId="{3FF4A5F7-F263-4B29-A4DA-D69CA2741224}" destId="{62488566-BEE4-4DFD-919F-F6AE04D3F95C}" srcOrd="0" destOrd="0" parTransId="{1E59CB8F-EA75-4A73-89F6-3E7186C2425A}" sibTransId="{A12E0E26-42CD-45AA-80C6-DC3B079E833B}"/>
    <dgm:cxn modelId="{DEA8B5B6-42D0-441E-9828-92EDBDA5F5B7}" srcId="{28C7356C-81BB-4225-9C56-4FCFF6060D93}" destId="{CEC1CF62-8318-4BAE-B3C4-00F72DBB68DE}" srcOrd="1" destOrd="0" parTransId="{64FB3F3A-9FE8-4102-8415-8B9AF5E13322}" sibTransId="{4DCD55CE-F205-4F1D-8FA1-0E1D6DC9C6E6}"/>
    <dgm:cxn modelId="{226969D8-320D-40EB-A933-459EE312D5F6}" type="presParOf" srcId="{BFFFF421-9572-4F7D-B321-5AE38BB97323}" destId="{AFEAEC47-2487-4500-886C-B629ADB61B2C}" srcOrd="0" destOrd="0" presId="urn:microsoft.com/office/officeart/2005/8/layout/lProcess3"/>
    <dgm:cxn modelId="{E76142D5-A80F-4436-AA58-41C000FE5203}" type="presParOf" srcId="{AFEAEC47-2487-4500-886C-B629ADB61B2C}" destId="{826816BF-019F-487C-99F9-C2B23C360771}" srcOrd="0" destOrd="0" presId="urn:microsoft.com/office/officeart/2005/8/layout/lProcess3"/>
    <dgm:cxn modelId="{65573A96-80A5-4A63-AA19-F68C294B508D}" type="presParOf" srcId="{AFEAEC47-2487-4500-886C-B629ADB61B2C}" destId="{CD6F48CA-F9E3-461A-82C2-003134D1E9A2}" srcOrd="1" destOrd="0" presId="urn:microsoft.com/office/officeart/2005/8/layout/lProcess3"/>
    <dgm:cxn modelId="{ECECC1C1-6874-4873-939C-2CC2054E12A0}" type="presParOf" srcId="{AFEAEC47-2487-4500-886C-B629ADB61B2C}" destId="{59B07277-8BB5-445B-BB64-292648B8E1A7}" srcOrd="2" destOrd="0" presId="urn:microsoft.com/office/officeart/2005/8/layout/lProcess3"/>
    <dgm:cxn modelId="{74BFF387-D732-4BDA-9F0C-641D6A075186}" type="presParOf" srcId="{BFFFF421-9572-4F7D-B321-5AE38BB97323}" destId="{8A73D7B3-2544-4AC0-894D-5AA30EC8DCCA}" srcOrd="1" destOrd="0" presId="urn:microsoft.com/office/officeart/2005/8/layout/lProcess3"/>
    <dgm:cxn modelId="{528751C1-36FC-4201-9E56-4803202E7679}" type="presParOf" srcId="{BFFFF421-9572-4F7D-B321-5AE38BB97323}" destId="{60D89073-ADF6-41F6-86FF-E9EF0224151C}" srcOrd="2" destOrd="0" presId="urn:microsoft.com/office/officeart/2005/8/layout/lProcess3"/>
    <dgm:cxn modelId="{3573772D-B0D8-441B-B8BA-88BA21155965}" type="presParOf" srcId="{60D89073-ADF6-41F6-86FF-E9EF0224151C}" destId="{4642AD19-F1A4-471B-8896-E76CB8056290}" srcOrd="0" destOrd="0" presId="urn:microsoft.com/office/officeart/2005/8/layout/lProcess3"/>
    <dgm:cxn modelId="{D657FA81-D16A-48D7-A649-B84D72B03E3E}" type="presParOf" srcId="{60D89073-ADF6-41F6-86FF-E9EF0224151C}" destId="{68528B89-0CE3-4EC1-801B-D3E3FF79E233}" srcOrd="1" destOrd="0" presId="urn:microsoft.com/office/officeart/2005/8/layout/lProcess3"/>
    <dgm:cxn modelId="{45BF6A2B-B21C-4504-9FAD-27504E25F015}" type="presParOf" srcId="{60D89073-ADF6-41F6-86FF-E9EF0224151C}" destId="{D9E5EE66-1565-4D73-86EB-3A1FB8F08106}" srcOrd="2" destOrd="0" presId="urn:microsoft.com/office/officeart/2005/8/layout/lProcess3"/>
    <dgm:cxn modelId="{3D4425CA-FA6A-4236-BCA7-E85BDF67178F}" type="presParOf" srcId="{BFFFF421-9572-4F7D-B321-5AE38BB97323}" destId="{AD02CA20-EDF4-44B3-B804-5AB71E8D9BAD}" srcOrd="3" destOrd="0" presId="urn:microsoft.com/office/officeart/2005/8/layout/lProcess3"/>
    <dgm:cxn modelId="{1F09CC7D-62A7-4E7A-B621-D2F7EEB5F192}" type="presParOf" srcId="{BFFFF421-9572-4F7D-B321-5AE38BB97323}" destId="{A6109CE1-40B9-49DC-922A-17B5874211D7}" srcOrd="4" destOrd="0" presId="urn:microsoft.com/office/officeart/2005/8/layout/lProcess3"/>
    <dgm:cxn modelId="{AEFE1A65-9060-44AA-B8DD-EE3EF90E9484}" type="presParOf" srcId="{A6109CE1-40B9-49DC-922A-17B5874211D7}" destId="{499B9820-4527-4710-950E-F6C1DCEA091D}" srcOrd="0" destOrd="0" presId="urn:microsoft.com/office/officeart/2005/8/layout/lProcess3"/>
    <dgm:cxn modelId="{38C00B90-BB55-4D11-BC4E-BC99723A92DC}" type="presParOf" srcId="{A6109CE1-40B9-49DC-922A-17B5874211D7}" destId="{67997BD5-17DD-4CFA-B4C5-003A799D7DD4}" srcOrd="1" destOrd="0" presId="urn:microsoft.com/office/officeart/2005/8/layout/lProcess3"/>
    <dgm:cxn modelId="{DF3A8CDF-3DF0-4BDA-8B20-6455E5F753B8}" type="presParOf" srcId="{A6109CE1-40B9-49DC-922A-17B5874211D7}" destId="{3BE3ECA7-E1F5-4004-B8D5-969283EBEFAF}" srcOrd="2" destOrd="0" presId="urn:microsoft.com/office/officeart/2005/8/layout/lProcess3"/>
    <dgm:cxn modelId="{4009256E-7DB8-469D-B014-B38F0E2FCFA8}" type="presParOf" srcId="{A6109CE1-40B9-49DC-922A-17B5874211D7}" destId="{7F5F6544-56C2-4881-9C68-A179D0D532A4}" srcOrd="3" destOrd="0" presId="urn:microsoft.com/office/officeart/2005/8/layout/lProcess3"/>
    <dgm:cxn modelId="{007947B4-6BFB-4C93-8EC9-0C058DA5FDF2}" type="presParOf" srcId="{A6109CE1-40B9-49DC-922A-17B5874211D7}" destId="{134CFF50-ACF5-4815-B5A1-479C8E784F6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216937-CF5D-486A-80EF-1338758C40B0}" type="doc">
      <dgm:prSet loTypeId="urn:microsoft.com/office/officeart/2005/8/layout/list1" loCatId="list" qsTypeId="urn:microsoft.com/office/officeart/2005/8/quickstyle/simple1#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F5B8215-4B6C-44C4-9E0C-9785F256A79D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1. 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Примирительные процедуры не привели к разрешению коллективного трудового спора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90A641-7A24-48A4-9FF5-7AC1B7ADD4B4}" type="parTrans" cxnId="{6BA4E3D9-2C82-46F4-BC1D-BAA9BAE53D59}">
      <dgm:prSet/>
      <dgm:spPr/>
      <dgm:t>
        <a:bodyPr/>
        <a:lstStyle/>
        <a:p>
          <a:endParaRPr lang="ru-RU"/>
        </a:p>
      </dgm:t>
    </dgm:pt>
    <dgm:pt modelId="{73830287-6C75-4012-9688-83D88226CD0E}" type="sibTrans" cxnId="{6BA4E3D9-2C82-46F4-BC1D-BAA9BAE53D59}">
      <dgm:prSet/>
      <dgm:spPr/>
      <dgm:t>
        <a:bodyPr/>
        <a:lstStyle/>
        <a:p>
          <a:endParaRPr lang="ru-RU"/>
        </a:p>
      </dgm:t>
    </dgm:pt>
    <dgm:pt modelId="{DF8337A7-77ED-4C3A-8A83-BA86531AA741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2. 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Работодатель уклоняется от участия в примирительных процедурах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6D2854-4BA6-4BF8-83B6-4CEDF9AFF275}" type="parTrans" cxnId="{FBC8B46C-D6FB-42B8-8CD8-FAFA0340C306}">
      <dgm:prSet/>
      <dgm:spPr/>
      <dgm:t>
        <a:bodyPr/>
        <a:lstStyle/>
        <a:p>
          <a:endParaRPr lang="ru-RU"/>
        </a:p>
      </dgm:t>
    </dgm:pt>
    <dgm:pt modelId="{7E95F0B0-85C1-451D-91B4-767769991921}" type="sibTrans" cxnId="{FBC8B46C-D6FB-42B8-8CD8-FAFA0340C306}">
      <dgm:prSet/>
      <dgm:spPr/>
      <dgm:t>
        <a:bodyPr/>
        <a:lstStyle/>
        <a:p>
          <a:endParaRPr lang="ru-RU"/>
        </a:p>
      </dgm:t>
    </dgm:pt>
    <dgm:pt modelId="{8FEB9658-5100-4DED-B083-FDC457BE7053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Не выполняют соглашение, достигнутое в ходе разрешения коллективного трудового спора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C60B19-D2AD-4F47-BDDA-95CB31102108}" type="parTrans" cxnId="{361F0163-B819-4B9A-BD17-9785295970ED}">
      <dgm:prSet/>
      <dgm:spPr/>
      <dgm:t>
        <a:bodyPr/>
        <a:lstStyle/>
        <a:p>
          <a:endParaRPr lang="ru-RU"/>
        </a:p>
      </dgm:t>
    </dgm:pt>
    <dgm:pt modelId="{A23645CD-9BC5-4F80-AC3F-1ACB57EF0EB4}" type="sibTrans" cxnId="{361F0163-B819-4B9A-BD17-9785295970ED}">
      <dgm:prSet/>
      <dgm:spPr/>
      <dgm:t>
        <a:bodyPr/>
        <a:lstStyle/>
        <a:p>
          <a:endParaRPr lang="ru-RU"/>
        </a:p>
      </dgm:t>
    </dgm:pt>
    <dgm:pt modelId="{951EB55F-F666-451F-9193-1C52A0E1668A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исполняют решение трудового арбитража, имеющее обязательную для сторон силу, </a:t>
          </a:r>
        </a:p>
        <a:p>
          <a:r>
            <a:rPr lang="ru-RU" sz="1800" i="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исключением случаев, когда в соответствии с частями первой и второй статьи </a:t>
          </a:r>
        </a:p>
        <a:p>
          <a:r>
            <a:rPr lang="ru-RU" sz="1800" i="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413 ТК РФ забастовка не может быть проведена.</a:t>
          </a:r>
          <a:endParaRPr lang="ru-RU" sz="1800" i="0" dirty="0">
            <a:solidFill>
              <a:srgbClr val="FFC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EEDD3F-35DF-4270-82DE-87C8C8996CD1}" type="parTrans" cxnId="{3EF59737-94B2-42A2-B0A5-613FA1C4FD7B}">
      <dgm:prSet/>
      <dgm:spPr/>
      <dgm:t>
        <a:bodyPr/>
        <a:lstStyle/>
        <a:p>
          <a:endParaRPr lang="ru-RU"/>
        </a:p>
      </dgm:t>
    </dgm:pt>
    <dgm:pt modelId="{9DF684F6-486F-4664-9F9E-DB2E1F6C3078}" type="sibTrans" cxnId="{3EF59737-94B2-42A2-B0A5-613FA1C4FD7B}">
      <dgm:prSet/>
      <dgm:spPr/>
      <dgm:t>
        <a:bodyPr/>
        <a:lstStyle/>
        <a:p>
          <a:endParaRPr lang="ru-RU"/>
        </a:p>
      </dgm:t>
    </dgm:pt>
    <dgm:pt modelId="{E21CFBD0-0B39-40E9-8627-A80E61D135C5}" type="pres">
      <dgm:prSet presAssocID="{AE216937-CF5D-486A-80EF-1338758C40B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1C292B-0F90-45D0-881D-7D394E4D8ECD}" type="pres">
      <dgm:prSet presAssocID="{DF5B8215-4B6C-44C4-9E0C-9785F256A79D}" presName="parentLin" presStyleCnt="0"/>
      <dgm:spPr/>
    </dgm:pt>
    <dgm:pt modelId="{65542F6F-0713-4C05-BDBB-39476522462A}" type="pres">
      <dgm:prSet presAssocID="{DF5B8215-4B6C-44C4-9E0C-9785F256A79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FABEC29-7700-478D-993A-04D48FFBA99F}" type="pres">
      <dgm:prSet presAssocID="{DF5B8215-4B6C-44C4-9E0C-9785F256A79D}" presName="parentText" presStyleLbl="node1" presStyleIdx="0" presStyleCnt="4" custScaleY="433358" custLinFactX="4422" custLinFactNeighborX="100000" custLinFactNeighborY="-44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A4CFCD-BACA-4CC7-AE6E-2B5A1071DD08}" type="pres">
      <dgm:prSet presAssocID="{DF5B8215-4B6C-44C4-9E0C-9785F256A79D}" presName="negativeSpace" presStyleCnt="0"/>
      <dgm:spPr/>
    </dgm:pt>
    <dgm:pt modelId="{695A65C4-462B-42EE-82DD-DEE8BF5F0B67}" type="pres">
      <dgm:prSet presAssocID="{DF5B8215-4B6C-44C4-9E0C-9785F256A79D}" presName="childText" presStyleLbl="conFgAcc1" presStyleIdx="0" presStyleCnt="4">
        <dgm:presLayoutVars>
          <dgm:bulletEnabled val="1"/>
        </dgm:presLayoutVars>
      </dgm:prSet>
      <dgm:spPr/>
    </dgm:pt>
    <dgm:pt modelId="{CBB81AFA-FE31-4B7E-A911-299DC37CC66B}" type="pres">
      <dgm:prSet presAssocID="{73830287-6C75-4012-9688-83D88226CD0E}" presName="spaceBetweenRectangles" presStyleCnt="0"/>
      <dgm:spPr/>
    </dgm:pt>
    <dgm:pt modelId="{167AC576-F185-4C9C-8707-D7E5A4792C6D}" type="pres">
      <dgm:prSet presAssocID="{DF8337A7-77ED-4C3A-8A83-BA86531AA741}" presName="parentLin" presStyleCnt="0"/>
      <dgm:spPr/>
    </dgm:pt>
    <dgm:pt modelId="{276E82C9-6716-4665-B9E9-F3D4D69CDDAA}" type="pres">
      <dgm:prSet presAssocID="{DF8337A7-77ED-4C3A-8A83-BA86531AA74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F0C0CAA-1E30-48C4-BFD2-9E9CCC241C88}" type="pres">
      <dgm:prSet presAssocID="{DF8337A7-77ED-4C3A-8A83-BA86531AA741}" presName="parentText" presStyleLbl="node1" presStyleIdx="1" presStyleCnt="4" custScaleY="460782" custLinFactX="4269" custLinFactNeighborX="100000" custLinFactNeighborY="128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2A1B7-6560-4219-BAD1-ADBA3FB31AC3}" type="pres">
      <dgm:prSet presAssocID="{DF8337A7-77ED-4C3A-8A83-BA86531AA741}" presName="negativeSpace" presStyleCnt="0"/>
      <dgm:spPr/>
    </dgm:pt>
    <dgm:pt modelId="{E0C7910B-E738-4A96-810A-074C45E203F1}" type="pres">
      <dgm:prSet presAssocID="{DF8337A7-77ED-4C3A-8A83-BA86531AA741}" presName="childText" presStyleLbl="conFgAcc1" presStyleIdx="1" presStyleCnt="4">
        <dgm:presLayoutVars>
          <dgm:bulletEnabled val="1"/>
        </dgm:presLayoutVars>
      </dgm:prSet>
      <dgm:spPr/>
    </dgm:pt>
    <dgm:pt modelId="{8E5E224B-011E-4C06-BE70-654ED54AC783}" type="pres">
      <dgm:prSet presAssocID="{7E95F0B0-85C1-451D-91B4-767769991921}" presName="spaceBetweenRectangles" presStyleCnt="0"/>
      <dgm:spPr/>
    </dgm:pt>
    <dgm:pt modelId="{8908D5E2-4F43-40B8-948F-228E435C3DCC}" type="pres">
      <dgm:prSet presAssocID="{8FEB9658-5100-4DED-B083-FDC457BE7053}" presName="parentLin" presStyleCnt="0"/>
      <dgm:spPr/>
    </dgm:pt>
    <dgm:pt modelId="{B54E2346-E1F1-483F-8C63-73C16FCF20E6}" type="pres">
      <dgm:prSet presAssocID="{8FEB9658-5100-4DED-B083-FDC457BE705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DFFD2B7E-71D4-4448-94FE-0D328E9C9637}" type="pres">
      <dgm:prSet presAssocID="{8FEB9658-5100-4DED-B083-FDC457BE7053}" presName="parentText" presStyleLbl="node1" presStyleIdx="2" presStyleCnt="4" custScaleY="457581" custLinFactX="4269" custLinFactNeighborX="100000" custLinFactNeighborY="118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F3DEC-BF8B-40D9-9A6F-69FCB55BEEE9}" type="pres">
      <dgm:prSet presAssocID="{8FEB9658-5100-4DED-B083-FDC457BE7053}" presName="negativeSpace" presStyleCnt="0"/>
      <dgm:spPr/>
    </dgm:pt>
    <dgm:pt modelId="{5B76151E-B2C9-4EF5-8D0F-573526F68064}" type="pres">
      <dgm:prSet presAssocID="{8FEB9658-5100-4DED-B083-FDC457BE7053}" presName="childText" presStyleLbl="conFgAcc1" presStyleIdx="2" presStyleCnt="4">
        <dgm:presLayoutVars>
          <dgm:bulletEnabled val="1"/>
        </dgm:presLayoutVars>
      </dgm:prSet>
      <dgm:spPr/>
    </dgm:pt>
    <dgm:pt modelId="{01AE0A1D-3E1F-4812-976D-43DD5935DCAB}" type="pres">
      <dgm:prSet presAssocID="{A23645CD-9BC5-4F80-AC3F-1ACB57EF0EB4}" presName="spaceBetweenRectangles" presStyleCnt="0"/>
      <dgm:spPr/>
    </dgm:pt>
    <dgm:pt modelId="{C7FA222D-A59F-46D5-8C2F-53FB83FA6520}" type="pres">
      <dgm:prSet presAssocID="{951EB55F-F666-451F-9193-1C52A0E1668A}" presName="parentLin" presStyleCnt="0"/>
      <dgm:spPr/>
    </dgm:pt>
    <dgm:pt modelId="{021BCE96-9063-47B5-A9C2-E9AD4A9C55A1}" type="pres">
      <dgm:prSet presAssocID="{951EB55F-F666-451F-9193-1C52A0E1668A}" presName="parentLeftMargin" presStyleLbl="node1" presStyleIdx="2" presStyleCnt="4" custLinFactNeighborX="2262" custLinFactNeighborY="-1144"/>
      <dgm:spPr/>
      <dgm:t>
        <a:bodyPr/>
        <a:lstStyle/>
        <a:p>
          <a:endParaRPr lang="ru-RU"/>
        </a:p>
      </dgm:t>
    </dgm:pt>
    <dgm:pt modelId="{EDA3219A-20BF-40E4-AA2D-DFB07F06C907}" type="pres">
      <dgm:prSet presAssocID="{951EB55F-F666-451F-9193-1C52A0E1668A}" presName="parentText" presStyleLbl="node1" presStyleIdx="3" presStyleCnt="4" custScaleY="1031153" custLinFactX="4287" custLinFactNeighborX="100000" custLinFactNeighborY="-16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5A200-A485-49A3-B044-5CC5F4DF25A5}" type="pres">
      <dgm:prSet presAssocID="{951EB55F-F666-451F-9193-1C52A0E1668A}" presName="negativeSpace" presStyleCnt="0"/>
      <dgm:spPr/>
    </dgm:pt>
    <dgm:pt modelId="{BC962790-2663-4144-A0C5-AF184B04A8C0}" type="pres">
      <dgm:prSet presAssocID="{951EB55F-F666-451F-9193-1C52A0E1668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83C72CE-A8E2-457A-809E-F80ACD14A0A9}" type="presOf" srcId="{951EB55F-F666-451F-9193-1C52A0E1668A}" destId="{EDA3219A-20BF-40E4-AA2D-DFB07F06C907}" srcOrd="1" destOrd="0" presId="urn:microsoft.com/office/officeart/2005/8/layout/list1"/>
    <dgm:cxn modelId="{515F4FE9-633D-48C2-B51B-51AA16506FF5}" type="presOf" srcId="{8FEB9658-5100-4DED-B083-FDC457BE7053}" destId="{B54E2346-E1F1-483F-8C63-73C16FCF20E6}" srcOrd="0" destOrd="0" presId="urn:microsoft.com/office/officeart/2005/8/layout/list1"/>
    <dgm:cxn modelId="{FBC8B46C-D6FB-42B8-8CD8-FAFA0340C306}" srcId="{AE216937-CF5D-486A-80EF-1338758C40B0}" destId="{DF8337A7-77ED-4C3A-8A83-BA86531AA741}" srcOrd="1" destOrd="0" parTransId="{4E6D2854-4BA6-4BF8-83B6-4CEDF9AFF275}" sibTransId="{7E95F0B0-85C1-451D-91B4-767769991921}"/>
    <dgm:cxn modelId="{361F0163-B819-4B9A-BD17-9785295970ED}" srcId="{AE216937-CF5D-486A-80EF-1338758C40B0}" destId="{8FEB9658-5100-4DED-B083-FDC457BE7053}" srcOrd="2" destOrd="0" parTransId="{EDC60B19-D2AD-4F47-BDDA-95CB31102108}" sibTransId="{A23645CD-9BC5-4F80-AC3F-1ACB57EF0EB4}"/>
    <dgm:cxn modelId="{6BA4E3D9-2C82-46F4-BC1D-BAA9BAE53D59}" srcId="{AE216937-CF5D-486A-80EF-1338758C40B0}" destId="{DF5B8215-4B6C-44C4-9E0C-9785F256A79D}" srcOrd="0" destOrd="0" parTransId="{3890A641-7A24-48A4-9FF5-7AC1B7ADD4B4}" sibTransId="{73830287-6C75-4012-9688-83D88226CD0E}"/>
    <dgm:cxn modelId="{B1276B8A-59D3-4274-92C8-2CDC781A9449}" type="presOf" srcId="{8FEB9658-5100-4DED-B083-FDC457BE7053}" destId="{DFFD2B7E-71D4-4448-94FE-0D328E9C9637}" srcOrd="1" destOrd="0" presId="urn:microsoft.com/office/officeart/2005/8/layout/list1"/>
    <dgm:cxn modelId="{19689AEA-244C-426F-AC71-F5BDA1ACA039}" type="presOf" srcId="{DF8337A7-77ED-4C3A-8A83-BA86531AA741}" destId="{FF0C0CAA-1E30-48C4-BFD2-9E9CCC241C88}" srcOrd="1" destOrd="0" presId="urn:microsoft.com/office/officeart/2005/8/layout/list1"/>
    <dgm:cxn modelId="{1005B0DC-6A85-4D62-9134-5592E5BFE65F}" type="presOf" srcId="{DF8337A7-77ED-4C3A-8A83-BA86531AA741}" destId="{276E82C9-6716-4665-B9E9-F3D4D69CDDAA}" srcOrd="0" destOrd="0" presId="urn:microsoft.com/office/officeart/2005/8/layout/list1"/>
    <dgm:cxn modelId="{A5533F95-1A5B-4C9B-A11F-ED6504369468}" type="presOf" srcId="{951EB55F-F666-451F-9193-1C52A0E1668A}" destId="{021BCE96-9063-47B5-A9C2-E9AD4A9C55A1}" srcOrd="0" destOrd="0" presId="urn:microsoft.com/office/officeart/2005/8/layout/list1"/>
    <dgm:cxn modelId="{32BA204D-DCEC-4961-9E0B-1264BADFCF3D}" type="presOf" srcId="{DF5B8215-4B6C-44C4-9E0C-9785F256A79D}" destId="{65542F6F-0713-4C05-BDBB-39476522462A}" srcOrd="0" destOrd="0" presId="urn:microsoft.com/office/officeart/2005/8/layout/list1"/>
    <dgm:cxn modelId="{3EF59737-94B2-42A2-B0A5-613FA1C4FD7B}" srcId="{AE216937-CF5D-486A-80EF-1338758C40B0}" destId="{951EB55F-F666-451F-9193-1C52A0E1668A}" srcOrd="3" destOrd="0" parTransId="{C4EEDD3F-35DF-4270-82DE-87C8C8996CD1}" sibTransId="{9DF684F6-486F-4664-9F9E-DB2E1F6C3078}"/>
    <dgm:cxn modelId="{55B15AD2-E684-4CF2-8260-8C36431636E7}" type="presOf" srcId="{AE216937-CF5D-486A-80EF-1338758C40B0}" destId="{E21CFBD0-0B39-40E9-8627-A80E61D135C5}" srcOrd="0" destOrd="0" presId="urn:microsoft.com/office/officeart/2005/8/layout/list1"/>
    <dgm:cxn modelId="{830156DF-6109-42D4-817D-9B7B1859CF54}" type="presOf" srcId="{DF5B8215-4B6C-44C4-9E0C-9785F256A79D}" destId="{7FABEC29-7700-478D-993A-04D48FFBA99F}" srcOrd="1" destOrd="0" presId="urn:microsoft.com/office/officeart/2005/8/layout/list1"/>
    <dgm:cxn modelId="{C4F93A08-C908-431C-97C6-09E2CD93E6E5}" type="presParOf" srcId="{E21CFBD0-0B39-40E9-8627-A80E61D135C5}" destId="{CF1C292B-0F90-45D0-881D-7D394E4D8ECD}" srcOrd="0" destOrd="0" presId="urn:microsoft.com/office/officeart/2005/8/layout/list1"/>
    <dgm:cxn modelId="{A1F38C59-0277-4D3D-9682-48DC2B84518C}" type="presParOf" srcId="{CF1C292B-0F90-45D0-881D-7D394E4D8ECD}" destId="{65542F6F-0713-4C05-BDBB-39476522462A}" srcOrd="0" destOrd="0" presId="urn:microsoft.com/office/officeart/2005/8/layout/list1"/>
    <dgm:cxn modelId="{B66E5465-7D86-469E-931E-FE376043F592}" type="presParOf" srcId="{CF1C292B-0F90-45D0-881D-7D394E4D8ECD}" destId="{7FABEC29-7700-478D-993A-04D48FFBA99F}" srcOrd="1" destOrd="0" presId="urn:microsoft.com/office/officeart/2005/8/layout/list1"/>
    <dgm:cxn modelId="{D3CCDEEC-FAB6-40B3-A977-3482968124D3}" type="presParOf" srcId="{E21CFBD0-0B39-40E9-8627-A80E61D135C5}" destId="{DAA4CFCD-BACA-4CC7-AE6E-2B5A1071DD08}" srcOrd="1" destOrd="0" presId="urn:microsoft.com/office/officeart/2005/8/layout/list1"/>
    <dgm:cxn modelId="{D14F6D05-1248-49C0-87C6-8E9BB4807ED5}" type="presParOf" srcId="{E21CFBD0-0B39-40E9-8627-A80E61D135C5}" destId="{695A65C4-462B-42EE-82DD-DEE8BF5F0B67}" srcOrd="2" destOrd="0" presId="urn:microsoft.com/office/officeart/2005/8/layout/list1"/>
    <dgm:cxn modelId="{C102AE72-CACB-4337-B573-C91A6D3D463F}" type="presParOf" srcId="{E21CFBD0-0B39-40E9-8627-A80E61D135C5}" destId="{CBB81AFA-FE31-4B7E-A911-299DC37CC66B}" srcOrd="3" destOrd="0" presId="urn:microsoft.com/office/officeart/2005/8/layout/list1"/>
    <dgm:cxn modelId="{3AC7E988-7807-4991-8B7F-795F49853734}" type="presParOf" srcId="{E21CFBD0-0B39-40E9-8627-A80E61D135C5}" destId="{167AC576-F185-4C9C-8707-D7E5A4792C6D}" srcOrd="4" destOrd="0" presId="urn:microsoft.com/office/officeart/2005/8/layout/list1"/>
    <dgm:cxn modelId="{26E34986-13CF-4A61-A216-552BB1F1DA0F}" type="presParOf" srcId="{167AC576-F185-4C9C-8707-D7E5A4792C6D}" destId="{276E82C9-6716-4665-B9E9-F3D4D69CDDAA}" srcOrd="0" destOrd="0" presId="urn:microsoft.com/office/officeart/2005/8/layout/list1"/>
    <dgm:cxn modelId="{09483DC6-FA30-4F2F-B53B-C45CCD9D56D2}" type="presParOf" srcId="{167AC576-F185-4C9C-8707-D7E5A4792C6D}" destId="{FF0C0CAA-1E30-48C4-BFD2-9E9CCC241C88}" srcOrd="1" destOrd="0" presId="urn:microsoft.com/office/officeart/2005/8/layout/list1"/>
    <dgm:cxn modelId="{225168C4-D886-433C-8B8F-1E0BC6DBF1E2}" type="presParOf" srcId="{E21CFBD0-0B39-40E9-8627-A80E61D135C5}" destId="{C222A1B7-6560-4219-BAD1-ADBA3FB31AC3}" srcOrd="5" destOrd="0" presId="urn:microsoft.com/office/officeart/2005/8/layout/list1"/>
    <dgm:cxn modelId="{D4E2F70C-068B-4BE3-95A2-F7F4BEF4BA9C}" type="presParOf" srcId="{E21CFBD0-0B39-40E9-8627-A80E61D135C5}" destId="{E0C7910B-E738-4A96-810A-074C45E203F1}" srcOrd="6" destOrd="0" presId="urn:microsoft.com/office/officeart/2005/8/layout/list1"/>
    <dgm:cxn modelId="{F748CECA-84CF-4CAD-B158-7C3F2BC0DB82}" type="presParOf" srcId="{E21CFBD0-0B39-40E9-8627-A80E61D135C5}" destId="{8E5E224B-011E-4C06-BE70-654ED54AC783}" srcOrd="7" destOrd="0" presId="urn:microsoft.com/office/officeart/2005/8/layout/list1"/>
    <dgm:cxn modelId="{4D34983D-4942-4810-9947-DFD2C2A45877}" type="presParOf" srcId="{E21CFBD0-0B39-40E9-8627-A80E61D135C5}" destId="{8908D5E2-4F43-40B8-948F-228E435C3DCC}" srcOrd="8" destOrd="0" presId="urn:microsoft.com/office/officeart/2005/8/layout/list1"/>
    <dgm:cxn modelId="{9FA307FA-7387-493A-BA36-370572E03F74}" type="presParOf" srcId="{8908D5E2-4F43-40B8-948F-228E435C3DCC}" destId="{B54E2346-E1F1-483F-8C63-73C16FCF20E6}" srcOrd="0" destOrd="0" presId="urn:microsoft.com/office/officeart/2005/8/layout/list1"/>
    <dgm:cxn modelId="{186C497B-753A-49F3-A5A5-7693E05B27F7}" type="presParOf" srcId="{8908D5E2-4F43-40B8-948F-228E435C3DCC}" destId="{DFFD2B7E-71D4-4448-94FE-0D328E9C9637}" srcOrd="1" destOrd="0" presId="urn:microsoft.com/office/officeart/2005/8/layout/list1"/>
    <dgm:cxn modelId="{6F3B8E31-EB00-4D9A-82D9-139222566FB8}" type="presParOf" srcId="{E21CFBD0-0B39-40E9-8627-A80E61D135C5}" destId="{C76F3DEC-BF8B-40D9-9A6F-69FCB55BEEE9}" srcOrd="9" destOrd="0" presId="urn:microsoft.com/office/officeart/2005/8/layout/list1"/>
    <dgm:cxn modelId="{B83AEB72-965C-4A66-887B-A5C4D044C298}" type="presParOf" srcId="{E21CFBD0-0B39-40E9-8627-A80E61D135C5}" destId="{5B76151E-B2C9-4EF5-8D0F-573526F68064}" srcOrd="10" destOrd="0" presId="urn:microsoft.com/office/officeart/2005/8/layout/list1"/>
    <dgm:cxn modelId="{3296152C-8696-45E5-975B-C470AC64B0E4}" type="presParOf" srcId="{E21CFBD0-0B39-40E9-8627-A80E61D135C5}" destId="{01AE0A1D-3E1F-4812-976D-43DD5935DCAB}" srcOrd="11" destOrd="0" presId="urn:microsoft.com/office/officeart/2005/8/layout/list1"/>
    <dgm:cxn modelId="{79D521F8-C085-4507-A893-5EA6394DF015}" type="presParOf" srcId="{E21CFBD0-0B39-40E9-8627-A80E61D135C5}" destId="{C7FA222D-A59F-46D5-8C2F-53FB83FA6520}" srcOrd="12" destOrd="0" presId="urn:microsoft.com/office/officeart/2005/8/layout/list1"/>
    <dgm:cxn modelId="{02B76B2B-3CFC-4E3D-9AF9-9AB4B7DA82D8}" type="presParOf" srcId="{C7FA222D-A59F-46D5-8C2F-53FB83FA6520}" destId="{021BCE96-9063-47B5-A9C2-E9AD4A9C55A1}" srcOrd="0" destOrd="0" presId="urn:microsoft.com/office/officeart/2005/8/layout/list1"/>
    <dgm:cxn modelId="{A5AFC545-E896-473B-9A6F-D03B77058931}" type="presParOf" srcId="{C7FA222D-A59F-46D5-8C2F-53FB83FA6520}" destId="{EDA3219A-20BF-40E4-AA2D-DFB07F06C907}" srcOrd="1" destOrd="0" presId="urn:microsoft.com/office/officeart/2005/8/layout/list1"/>
    <dgm:cxn modelId="{D91E1051-A387-4935-9CFF-B50C4C3622D2}" type="presParOf" srcId="{E21CFBD0-0B39-40E9-8627-A80E61D135C5}" destId="{6915A200-A485-49A3-B044-5CC5F4DF25A5}" srcOrd="13" destOrd="0" presId="urn:microsoft.com/office/officeart/2005/8/layout/list1"/>
    <dgm:cxn modelId="{D26C084E-0C19-4627-91F9-4179CC65F8BB}" type="presParOf" srcId="{E21CFBD0-0B39-40E9-8627-A80E61D135C5}" destId="{BC962790-2663-4144-A0C5-AF184B04A8C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srcNode" val="background"/>
                    <dgm:param type="dstNode" val="background2"/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tCtr"/>
                    <dgm:param type="bendPt" val="end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srcNode" val="background2"/>
                            <dgm:param type="dstNode" val="background3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srcNode" val="background3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if>
                                    <dgm:else name="Name26">
                                      <dgm:alg type="conn">
                                        <dgm:param type="srcNode" val="background4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nodeVertAlign" val="t"/>
          <dgm:param type="vertAlign" val="mid"/>
          <dgm:param type="nodeHorzAlign" val="l"/>
          <dgm:param type="fallback" val="2D"/>
        </dgm:alg>
      </dgm:if>
      <dgm:else name="Name3">
        <dgm:alg type="lin">
          <dgm:param type="linDir" val="fromT"/>
          <dgm:param type="nodeVertAlign" val="t"/>
          <dgm:param type="vertAlign" val="mid"/>
          <dgm:param type="nodeHorzAlign" val="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VertAlign" val="mid"/>
              <dgm:param type="nodeHorzAlign" val="l"/>
              <dgm:param type="fallback" val="2D"/>
            </dgm:alg>
          </dgm:if>
          <dgm:else name="Name7">
            <dgm:alg type="lin">
              <dgm:param type="linDir" val="fromR"/>
              <dgm:param type="nodeVertAlign" val="mid"/>
              <dgm:param type="nodeHorzAlign" val="r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52B20-43FB-4B16-B5CF-427EE8B7909F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526E9EC-572F-4C21-9D09-6D217CEFE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329C8-84DF-4D23-80D4-1F61784D47E1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009DE-8F5A-4962-856B-D8824CAB5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07B00-56FD-41D8-9FCE-48C099DCAED0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3F1DE-C624-4D52-846C-DACD9DCC2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58CC9-E1AB-4CEA-9EC3-E0DED71E3B58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69411-04E4-4C0C-83B6-3849D1888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FC2D6-FF0B-40C0-9A2B-DE88892602C5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EB013-9EAB-4C41-B1DF-2ED07A0D8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750E1-BBD9-4067-9E01-F9366523F679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CDD1D-E44A-417D-B762-994874E78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5E10F-BCF5-4B0A-A9E9-46C6ABB870CB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6BEE-DD36-4E2F-A9C1-2C2C0C295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F172F-5C5B-48CF-9C41-46C45BCB2250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56FC7-FB21-42AD-B373-67D29FFCC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B0EA-4D7E-442A-B8AF-F3B026523B2D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714B6-A690-4F79-865B-03AE6C295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2DF0C-FC6A-419D-BAAE-3BCA06C9CEA6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43B37-AF57-45CA-BED4-B78F0AA1E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A76EB-B15F-40DA-BC89-AC78AF78C43B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B3ED-2320-4588-A27D-7E4790CEE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1DD842E-3E08-432E-A7D3-54D2F8A67316}" type="datetimeFigureOut">
              <a:rPr lang="ru-RU"/>
              <a:pPr>
                <a:defRPr/>
              </a:pPr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1F9E66D-8AF4-4555-A021-D8B328DD3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3" r:id="rId2"/>
    <p:sldLayoutId id="2147483661" r:id="rId3"/>
    <p:sldLayoutId id="2147483654" r:id="rId4"/>
    <p:sldLayoutId id="2147483655" r:id="rId5"/>
    <p:sldLayoutId id="2147483656" r:id="rId6"/>
    <p:sldLayoutId id="2147483657" r:id="rId7"/>
    <p:sldLayoutId id="2147483662" r:id="rId8"/>
    <p:sldLayoutId id="2147483663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User\Downloads\Telegram Desktop\IMG_1535.JPG"/>
          <p:cNvPicPr>
            <a:picLocks noChangeAspect="1" noChangeArrowheads="1"/>
          </p:cNvPicPr>
          <p:nvPr/>
        </p:nvPicPr>
        <p:blipFill>
          <a:blip r:embed="rId2"/>
          <a:srcRect r="11504"/>
          <a:stretch>
            <a:fillRect/>
          </a:stretch>
        </p:blipFill>
        <p:spPr bwMode="auto">
          <a:xfrm>
            <a:off x="0" y="0"/>
            <a:ext cx="9144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196752"/>
            <a:ext cx="6334472" cy="100811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mtClean="0">
                <a:solidFill>
                  <a:schemeClr val="bg1"/>
                </a:solidFill>
                <a:latin typeface="Anglecia Pro Txt" pitchFamily="18" charset="0"/>
              </a:rPr>
              <a:t>Трудовые споры</a:t>
            </a:r>
            <a:endParaRPr lang="ru-RU" sz="6000">
              <a:solidFill>
                <a:schemeClr val="bg1"/>
              </a:solidFill>
              <a:latin typeface="Anglecia Pro Txt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755650" y="1916113"/>
            <a:ext cx="7772400" cy="1143000"/>
          </a:xfrm>
        </p:spPr>
        <p:txBody>
          <a:bodyPr/>
          <a:lstStyle/>
          <a:p>
            <a:pPr marL="342900" indent="-342900" algn="ctr" eaLnBrk="1" hangingPunct="1"/>
            <a:r>
              <a:rPr lang="ru-RU" sz="5400" smtClean="0">
                <a:solidFill>
                  <a:srgbClr val="000000"/>
                </a:solidFill>
                <a:latin typeface="AGLettericaCondensed"/>
              </a:rPr>
              <a:t>Примирительные процедуры</a:t>
            </a:r>
            <a:br>
              <a:rPr lang="ru-RU" sz="5400" smtClean="0">
                <a:solidFill>
                  <a:srgbClr val="000000"/>
                </a:solidFill>
                <a:latin typeface="AGLettericaCondensed"/>
              </a:rPr>
            </a:br>
            <a:endParaRPr lang="ru-RU" sz="5400" smtClean="0">
              <a:solidFill>
                <a:srgbClr val="00000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0" y="1412776"/>
          <a:ext cx="9144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84482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827088" y="981075"/>
            <a:ext cx="7772400" cy="1143000"/>
          </a:xfrm>
        </p:spPr>
        <p:txBody>
          <a:bodyPr/>
          <a:lstStyle/>
          <a:p>
            <a:pPr marL="342900" indent="-342900" algn="ctr" eaLnBrk="1" hangingPunct="1"/>
            <a:r>
              <a:rPr lang="ru-RU" sz="3600" smtClean="0">
                <a:solidFill>
                  <a:srgbClr val="000000"/>
                </a:solidFill>
                <a:latin typeface="AGLettericaCondensed"/>
              </a:rPr>
              <a:t>Три варианта развития коллективного трудового спора</a:t>
            </a:r>
            <a:br>
              <a:rPr lang="ru-RU" sz="3600" smtClean="0">
                <a:solidFill>
                  <a:srgbClr val="000000"/>
                </a:solidFill>
                <a:latin typeface="AGLettericaCondensed"/>
              </a:rPr>
            </a:br>
            <a:endParaRPr lang="ru-RU" sz="36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 descr="C:\Users\User\Desktop\IMG_1616.JPG"/>
          <p:cNvPicPr>
            <a:picLocks noChangeAspect="1" noChangeArrowheads="1"/>
          </p:cNvPicPr>
          <p:nvPr/>
        </p:nvPicPr>
        <p:blipFill>
          <a:blip r:embed="rId2">
            <a:lum bright="34000" contrast="-66000"/>
          </a:blip>
          <a:srcRect/>
          <a:stretch>
            <a:fillRect/>
          </a:stretch>
        </p:blipFill>
        <p:spPr bwMode="auto">
          <a:xfrm>
            <a:off x="0" y="0"/>
            <a:ext cx="9144000" cy="738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/>
          <p:nvPr/>
        </p:nvSpPr>
        <p:spPr>
          <a:xfrm>
            <a:off x="611188" y="2349500"/>
            <a:ext cx="7772400" cy="1143000"/>
          </a:xfrm>
          <a:prstGeom prst="rect">
            <a:avLst/>
          </a:prstGeom>
        </p:spPr>
        <p:txBody>
          <a:bodyPr bIns="91440" anchor="b"/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ru-RU" sz="6600" kern="0" dirty="0">
                <a:latin typeface="AGLettericaCondensed" pitchFamily="50" charset="-52"/>
              </a:rPr>
              <a:t>Забастовка</a:t>
            </a:r>
            <a:r>
              <a:rPr lang="ru-RU" sz="3600" kern="0" dirty="0">
                <a:solidFill>
                  <a:sysClr val="windowText" lastClr="000000"/>
                </a:solidFill>
                <a:latin typeface="AGLettericaCondensed" pitchFamily="50" charset="-52"/>
              </a:rPr>
              <a:t/>
            </a:r>
            <a:br>
              <a:rPr lang="ru-RU" sz="3600" kern="0" dirty="0">
                <a:solidFill>
                  <a:sysClr val="windowText" lastClr="000000"/>
                </a:solidFill>
                <a:latin typeface="AGLettericaCondensed" pitchFamily="50" charset="-52"/>
              </a:rPr>
            </a:br>
            <a:endParaRPr lang="ru-RU" sz="3600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6" name="Содержимое 2"/>
          <p:cNvSpPr txBox="1"/>
          <p:nvPr/>
        </p:nvSpPr>
        <p:spPr>
          <a:xfrm>
            <a:off x="900113" y="2997200"/>
            <a:ext cx="7772400" cy="23764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Clr>
                <a:schemeClr val="accent3"/>
              </a:buClr>
              <a:buSzPct val="85000"/>
              <a:buFontTx/>
              <a:buChar char="-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временный добровольный отказ работников от исполнения трудовых обязанностей (полностью или частично) в целях разрешения коллективного трудового спора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84213" y="1196975"/>
            <a:ext cx="7772400" cy="1143000"/>
          </a:xfrm>
        </p:spPr>
        <p:txBody>
          <a:bodyPr/>
          <a:lstStyle/>
          <a:p>
            <a:pPr marL="342900" indent="-342900" algn="ctr" eaLnBrk="1" hangingPunct="1"/>
            <a:r>
              <a:rPr lang="ru-RU" sz="3600" smtClean="0">
                <a:solidFill>
                  <a:srgbClr val="000000"/>
                </a:solidFill>
                <a:latin typeface="AGLettericaCondensed"/>
              </a:rPr>
              <a:t>Работники или их представители имеют право приступить к организации забастовки если:</a:t>
            </a:r>
            <a:endParaRPr lang="ru-RU" sz="3600" smtClean="0">
              <a:solidFill>
                <a:srgbClr val="00000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0" y="2420888"/>
          <a:ext cx="9144000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User\Desktop\IMG_1657.JPG"/>
          <p:cNvPicPr>
            <a:picLocks noChangeAspect="1" noChangeArrowheads="1"/>
          </p:cNvPicPr>
          <p:nvPr/>
        </p:nvPicPr>
        <p:blipFill>
          <a:blip r:embed="rId2">
            <a:lum bright="70000" contrast="-82000"/>
          </a:blip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971550" y="1989138"/>
            <a:ext cx="7772400" cy="45720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Решение об участии работников данного работодателя в забастовке,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объявленной профессиональным союзом (объединением профессиональных союзов)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принимается собранием (конференцией) работников данного работодателя без проведения примирительных процедур.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sz="quarter" idx="1"/>
          </p:nvPr>
        </p:nvSpPr>
        <p:spPr>
          <a:xfrm>
            <a:off x="755650" y="2492375"/>
            <a:ext cx="7772400" cy="212566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/>
              <a:t>Благодарю за просмотр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5400" smtClean="0"/>
              <a:t>Хорошего дня!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latin typeface="AGLettericaCondensed"/>
              </a:rPr>
              <a:t>Содержание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2988" y="1700213"/>
            <a:ext cx="7058025" cy="86518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GLettericaCondensed" pitchFamily="50" charset="-52"/>
              </a:rPr>
              <a:t>Понятие трудового спора, и его виды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GLettericaCondensed" pitchFamily="50" charset="-52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16013" y="2924175"/>
            <a:ext cx="7056437" cy="8651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GLettericaCondensed" pitchFamily="50" charset="-52"/>
              </a:rPr>
              <a:t>Рассмотрение и разрешение индивидуальных трудовых споров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87450" y="5373688"/>
            <a:ext cx="7056438" cy="863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GLettericaCondensed" pitchFamily="50" charset="-52"/>
              </a:rPr>
              <a:t>Право на забастовку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16013" y="4149725"/>
            <a:ext cx="7056437" cy="863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GLettericaCondensed" pitchFamily="50" charset="-52"/>
              </a:rPr>
              <a:t>Рассмотрение и разрешение коллективных трудовых споров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4213" y="5229225"/>
            <a:ext cx="719137" cy="1016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4213" y="1557338"/>
            <a:ext cx="719137" cy="10144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4213" y="2781300"/>
            <a:ext cx="719137" cy="1016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4213" y="4005263"/>
            <a:ext cx="719137" cy="1016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3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Telegram Desktop\IMG_1543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7000"/>
          </a:blip>
          <a:srcRect/>
          <a:stretch>
            <a:fillRect/>
          </a:stretch>
        </p:blipFill>
        <p:spPr bwMode="auto">
          <a:xfrm>
            <a:off x="0" y="109940"/>
            <a:ext cx="9144000" cy="6748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/>
                </a:solidFill>
                <a:latin typeface="AGLettericaCondensed" pitchFamily="50" charset="-52"/>
              </a:rPr>
              <a:t>Понятие трудового спора, </a:t>
            </a:r>
            <a:br>
              <a:rPr lang="ru-RU" dirty="0" smtClean="0">
                <a:solidFill>
                  <a:schemeClr val="accent2"/>
                </a:solidFill>
                <a:latin typeface="AGLettericaCondensed" pitchFamily="50" charset="-52"/>
              </a:rPr>
            </a:br>
            <a:r>
              <a:rPr lang="ru-RU" dirty="0" smtClean="0">
                <a:solidFill>
                  <a:schemeClr val="accent2"/>
                </a:solidFill>
                <a:latin typeface="AGLettericaCondensed" pitchFamily="50" charset="-52"/>
              </a:rPr>
              <a:t>и его виды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916113"/>
            <a:ext cx="8131175" cy="24495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Трудовой спор </a:t>
            </a:r>
          </a:p>
          <a:p>
            <a:pPr algn="ctr" eaLnBrk="1" hangingPunct="1">
              <a:buFontTx/>
              <a:buChar char="-"/>
            </a:pPr>
            <a:r>
              <a:rPr lang="ru-RU" sz="2400" smtClean="0"/>
              <a:t>это разногласия между работодателем (или его представителями) и работником (работниками) по вопросам регулирования трудовых отношений, поступивших на разрешение специального юрисдикционного органа.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613" y="5084763"/>
            <a:ext cx="5256212" cy="157003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Ст. 37 п. 4 Конституции РФ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Признается право на индивидуальные и коллективные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трудовые споры с использованием установленных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федеральным законом способов их разрешения, включая право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на забастовку.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9338" y="3500438"/>
            <a:ext cx="3960812" cy="25209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возникают из-за несовершенства организационно-управленческих соц. отношений в сфере труда между коллективом организации и работодателем.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750" y="3500438"/>
            <a:ext cx="3960813" cy="25209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сторон выступает работник и работодатель в лице его организации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755650" y="549275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AGLettericaCondensed"/>
              </a:rPr>
              <a:t>Споры в области трудовых правоотношений бывают двух видов:</a:t>
            </a: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900113" y="2708275"/>
            <a:ext cx="31178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Индивидуальные</a:t>
            </a:r>
            <a:r>
              <a:rPr lang="ru-RU" sz="2800" b="1">
                <a:latin typeface="Anglecia Pro Txt"/>
              </a:rPr>
              <a:t> </a:t>
            </a:r>
          </a:p>
          <a:p>
            <a:endParaRPr lang="ru-RU" b="1">
              <a:latin typeface="Cambria" pitchFamily="18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5364163" y="2708275"/>
            <a:ext cx="2593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Коллективные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084888" y="1773238"/>
            <a:ext cx="503237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484438" y="1773238"/>
            <a:ext cx="503237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User\Desktop\IMG_1659.PNG"/>
          <p:cNvPicPr>
            <a:picLocks noChangeAspect="1" noChangeArrowheads="1"/>
          </p:cNvPicPr>
          <p:nvPr/>
        </p:nvPicPr>
        <p:blipFill>
          <a:blip r:embed="rId2">
            <a:lum bright="78000" contrast="-62000"/>
          </a:blip>
          <a:srcRect/>
          <a:stretch>
            <a:fillRect/>
          </a:stretch>
        </p:blipFill>
        <p:spPr bwMode="auto">
          <a:xfrm>
            <a:off x="4273550" y="-28575"/>
            <a:ext cx="487045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827088" y="765175"/>
            <a:ext cx="7772400" cy="1143000"/>
          </a:xfrm>
        </p:spPr>
        <p:txBody>
          <a:bodyPr/>
          <a:lstStyle/>
          <a:p>
            <a:pPr marL="342900" indent="-342900" algn="ctr" eaLnBrk="1" hangingPunct="1"/>
            <a:r>
              <a:rPr lang="ru-RU" smtClean="0">
                <a:solidFill>
                  <a:srgbClr val="000000"/>
                </a:solidFill>
                <a:latin typeface="AGLettericaCondensed"/>
              </a:rPr>
              <a:t>Индивидуальный трудовой спор</a:t>
            </a:r>
            <a:r>
              <a:rPr lang="ru-RU" sz="3600" smtClean="0">
                <a:solidFill>
                  <a:srgbClr val="000000"/>
                </a:solidFill>
                <a:latin typeface="AGLettericaCondensed"/>
              </a:rPr>
              <a:t/>
            </a:r>
            <a:br>
              <a:rPr lang="ru-RU" sz="3600" smtClean="0">
                <a:solidFill>
                  <a:srgbClr val="000000"/>
                </a:solidFill>
                <a:latin typeface="AGLettericaCondensed"/>
              </a:rPr>
            </a:br>
            <a:endParaRPr lang="ru-RU" sz="3600" smtClean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700808"/>
            <a:ext cx="7772400" cy="4572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неурегулированные разногласия между работодателем и работником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применения трудового законодательства и иных нормативных правовых актов, содержащих нормы трудового права, коллективного договора, соглашения, локального нормативного акта, трудового договора (в том числе об установлении или изменении индивидуальных условий труда),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которых заявлено в орган по рассмотрению индивидуальных трудовых споров.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620688"/>
          <a:ext cx="8329642" cy="5911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161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-1" y="0"/>
            <a:ext cx="9144001" cy="6894689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611188" y="692150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solidFill>
                <a:schemeClr val="bg1"/>
              </a:solidFill>
              <a:latin typeface="Anglecia Pro Txt"/>
            </a:endParaRPr>
          </a:p>
        </p:txBody>
      </p:sp>
      <p:grpSp>
        <p:nvGrpSpPr>
          <p:cNvPr id="19459" name="Группа 6"/>
          <p:cNvGrpSpPr>
            <a:grpSpLocks/>
          </p:cNvGrpSpPr>
          <p:nvPr/>
        </p:nvGrpSpPr>
        <p:grpSpPr bwMode="auto">
          <a:xfrm>
            <a:off x="4211638" y="2636838"/>
            <a:ext cx="4681537" cy="2160587"/>
            <a:chOff x="4759650" y="3154470"/>
            <a:chExt cx="3568975" cy="226629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4759650" y="3154470"/>
              <a:ext cx="3568975" cy="2266299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4826212" y="3221077"/>
              <a:ext cx="3435850" cy="21330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0" tIns="114300" rIns="114300" bIns="114300" anchor="ctr"/>
            <a:lstStyle/>
            <a:p>
              <a:pPr>
                <a:defRPr/>
              </a:pPr>
              <a:endParaRPr lang="ru-RU" sz="2000">
                <a:solidFill>
                  <a:schemeClr val="accent2"/>
                </a:solidFill>
                <a:latin typeface="Anglecia Pro Txt"/>
              </a:endParaRPr>
            </a:p>
            <a:p>
              <a:pPr>
                <a:defRPr/>
              </a:pPr>
              <a:r>
                <a:rPr lang="ru-RU" sz="200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КТС</a:t>
              </a:r>
              <a:r>
                <a:rPr lang="ru-RU" sz="2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создается по инициативе работников (представительного органа работников) и (или) работодателя из равного числа представителей работников и работодателя.</a:t>
              </a:r>
            </a:p>
            <a:p>
              <a:pPr algn="ctr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000">
                <a:solidFill>
                  <a:srgbClr val="000000"/>
                </a:solidFill>
                <a:latin typeface="Anglecia Pro Txt"/>
              </a:endParaRPr>
            </a:p>
          </p:txBody>
        </p:sp>
      </p:grpSp>
      <p:grpSp>
        <p:nvGrpSpPr>
          <p:cNvPr id="19460" name="Группа 10"/>
          <p:cNvGrpSpPr>
            <a:grpSpLocks/>
          </p:cNvGrpSpPr>
          <p:nvPr/>
        </p:nvGrpSpPr>
        <p:grpSpPr bwMode="auto">
          <a:xfrm>
            <a:off x="323850" y="260350"/>
            <a:ext cx="3960813" cy="2305050"/>
            <a:chOff x="4759650" y="3154469"/>
            <a:chExt cx="3568975" cy="226629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759650" y="3154469"/>
              <a:ext cx="3568975" cy="2266299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25451" y="3221584"/>
              <a:ext cx="3437374" cy="21320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0" tIns="114300" rIns="114300" bIns="114300" anchor="ctr"/>
            <a:lstStyle/>
            <a:p>
              <a:pPr>
                <a:defRPr/>
              </a:pPr>
              <a:endParaRPr lang="ru-RU" sz="2000">
                <a:solidFill>
                  <a:schemeClr val="accent2"/>
                </a:solidFill>
                <a:latin typeface="Anglecia Pro Txt"/>
              </a:endParaRPr>
            </a:p>
            <a:p>
              <a:pPr>
                <a:defRPr/>
              </a:pPr>
              <a:r>
                <a:rPr lang="ru-RU" sz="200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Комиссия по трудовым спорам (КТС) </a:t>
              </a:r>
              <a:r>
                <a:rPr lang="ru-RU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– это юрисдикционный орган трудового коллектива, действующий во всех предприятиях, учреждениях, организациях. </a:t>
              </a:r>
            </a:p>
            <a:p>
              <a:pPr algn="ctr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000">
                <a:solidFill>
                  <a:srgbClr val="000000"/>
                </a:solidFill>
                <a:latin typeface="Anglecia Pro Txt"/>
              </a:endParaRPr>
            </a:p>
          </p:txBody>
        </p:sp>
      </p:grpSp>
      <p:grpSp>
        <p:nvGrpSpPr>
          <p:cNvPr id="19461" name="Группа 16"/>
          <p:cNvGrpSpPr>
            <a:grpSpLocks/>
          </p:cNvGrpSpPr>
          <p:nvPr/>
        </p:nvGrpSpPr>
        <p:grpSpPr bwMode="auto">
          <a:xfrm>
            <a:off x="684213" y="5013325"/>
            <a:ext cx="4895850" cy="1655763"/>
            <a:chOff x="4759650" y="3154469"/>
            <a:chExt cx="3568975" cy="2266299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4759650" y="3154469"/>
              <a:ext cx="3568975" cy="2266299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4825613" y="3221829"/>
              <a:ext cx="3437048" cy="21315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0" tIns="114300" rIns="114300" bIns="114300" anchor="ctr"/>
            <a:lstStyle/>
            <a:p>
              <a:pPr>
                <a:defRPr/>
              </a:pPr>
              <a:endParaRPr lang="ru-RU" sz="2000">
                <a:solidFill>
                  <a:schemeClr val="tx1"/>
                </a:solidFill>
                <a:latin typeface="Anglecia Pro Txt"/>
              </a:endParaRPr>
            </a:p>
            <a:p>
              <a:pPr>
                <a:defRPr/>
              </a:pPr>
              <a:r>
                <a:rPr lang="ru-RU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Работник может обратиться в </a:t>
              </a:r>
              <a:r>
                <a:rPr lang="ru-RU" sz="200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КТС в 3-х месячный срок </a:t>
              </a:r>
              <a:r>
                <a:rPr lang="ru-RU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со дня, когда он узнал или должен был узнать о нарушении своего права.</a:t>
              </a:r>
            </a:p>
            <a:p>
              <a:pPr algn="ctr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000">
                <a:solidFill>
                  <a:srgbClr val="000000"/>
                </a:solidFill>
                <a:latin typeface="Anglecia Pro Txt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043608" y="1124744"/>
          <a:ext cx="72008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User\Desktop\IMG_1658.JPG"/>
          <p:cNvPicPr>
            <a:picLocks noChangeAspect="1" noChangeArrowheads="1"/>
          </p:cNvPicPr>
          <p:nvPr/>
        </p:nvPicPr>
        <p:blipFill>
          <a:blip r:embed="rId2">
            <a:lum bright="58000" contrast="-66000"/>
          </a:blip>
          <a:srcRect/>
          <a:stretch>
            <a:fillRect/>
          </a:stretch>
        </p:blipFill>
        <p:spPr bwMode="auto">
          <a:xfrm>
            <a:off x="0" y="0"/>
            <a:ext cx="9602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00113" y="908050"/>
            <a:ext cx="7772400" cy="1143000"/>
          </a:xfrm>
        </p:spPr>
        <p:txBody>
          <a:bodyPr/>
          <a:lstStyle/>
          <a:p>
            <a:pPr marL="342900" indent="-342900" algn="ctr" eaLnBrk="1" hangingPunct="1"/>
            <a:r>
              <a:rPr lang="ru-RU" smtClean="0">
                <a:solidFill>
                  <a:srgbClr val="000000"/>
                </a:solidFill>
                <a:latin typeface="AGLettericaCondensed"/>
              </a:rPr>
              <a:t>Коллективный трудовой спор</a:t>
            </a:r>
            <a:r>
              <a:rPr lang="ru-RU" sz="3600" smtClean="0">
                <a:solidFill>
                  <a:srgbClr val="000000"/>
                </a:solidFill>
                <a:latin typeface="AGLettericaCondensed"/>
              </a:rPr>
              <a:t/>
            </a:r>
            <a:br>
              <a:rPr lang="ru-RU" sz="3600" smtClean="0">
                <a:solidFill>
                  <a:srgbClr val="000000"/>
                </a:solidFill>
                <a:latin typeface="AGLettericaCondensed"/>
              </a:rPr>
            </a:br>
            <a:endParaRPr lang="ru-RU" sz="3600" smtClean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700808"/>
            <a:ext cx="7772400" cy="4572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неурегулированные разногласия между работниками 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(их представителями)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работодателями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(их представителями)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поводу установления и изменения условий труда (включая заработную плату, заключения, изменения и выполнения коллективных договоров, соглашений, а также в связи с отказом работодателя учесть мнение выборного представительного органа работников при принятии локальных нормативных актов).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247</Words>
  <Application>WPS Presentation</Application>
  <PresentationFormat>Экран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Arial</vt:lpstr>
      <vt:lpstr>Calibri</vt:lpstr>
      <vt:lpstr>Cambria</vt:lpstr>
      <vt:lpstr>Wingdings 2</vt:lpstr>
      <vt:lpstr>Perpetua</vt:lpstr>
      <vt:lpstr>Times New Roman</vt:lpstr>
      <vt:lpstr>Anglecia Pro Txt</vt:lpstr>
      <vt:lpstr>AGLettericaCondensed</vt:lpstr>
      <vt:lpstr>Справедливость</vt:lpstr>
      <vt:lpstr>Справедливость</vt:lpstr>
      <vt:lpstr>Справедливость</vt:lpstr>
      <vt:lpstr>Справедливость</vt:lpstr>
      <vt:lpstr>Справедливость</vt:lpstr>
      <vt:lpstr>Слайд 1</vt:lpstr>
      <vt:lpstr>Содержание</vt:lpstr>
      <vt:lpstr>Понятие трудового спора,  и его виды</vt:lpstr>
      <vt:lpstr>Споры в области трудовых правоотношений бывают двух видов:</vt:lpstr>
      <vt:lpstr>Индивидуальный трудовой спор </vt:lpstr>
      <vt:lpstr>Слайд 6</vt:lpstr>
      <vt:lpstr>Слайд 7</vt:lpstr>
      <vt:lpstr>Слайд 8</vt:lpstr>
      <vt:lpstr>Коллективный трудовой спор </vt:lpstr>
      <vt:lpstr>Примирительные процедуры </vt:lpstr>
      <vt:lpstr>Три варианта развития коллективного трудового спора </vt:lpstr>
      <vt:lpstr>Слайд 12</vt:lpstr>
      <vt:lpstr>Работники или их представители имеют право приступить к организации забастовки если: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56</cp:revision>
  <dcterms:created xsi:type="dcterms:W3CDTF">2020-06-30T07:15:00Z</dcterms:created>
  <dcterms:modified xsi:type="dcterms:W3CDTF">2023-02-06T11:19:27Z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1033-11.2.0.9937</vt:lpwstr>
  </property>
</Properties>
</file>