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8" r:id="rId3"/>
    <p:sldId id="267" r:id="rId4"/>
    <p:sldId id="280" r:id="rId5"/>
    <p:sldId id="278" r:id="rId6"/>
    <p:sldId id="279" r:id="rId7"/>
    <p:sldId id="270" r:id="rId8"/>
    <p:sldId id="271" r:id="rId9"/>
    <p:sldId id="272" r:id="rId10"/>
    <p:sldId id="276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2" autoAdjust="0"/>
    <p:restoredTop sz="94673" autoAdjust="0"/>
  </p:normalViewPr>
  <p:slideViewPr>
    <p:cSldViewPr>
      <p:cViewPr>
        <p:scale>
          <a:sx n="64" d="100"/>
          <a:sy n="64" d="100"/>
        </p:scale>
        <p:origin x="-1978" y="-4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0F15A2-9345-404F-9588-C6D014D690A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7252E4-B446-4088-B2A5-6705C29A30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5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de6d901c4c8dc83c1d509f01c7a8700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43174" y="1000108"/>
            <a:ext cx="3857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Творческий проект «Рождественский вертеп»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28794" y="1785926"/>
            <a:ext cx="25717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проекта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Gadugi" pitchFamily="34" charset="0"/>
                <a:cs typeface="Times New Roman" pitchFamily="18" charset="0"/>
              </a:rPr>
              <a:t>театральная группа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Gadugi" pitchFamily="34" charset="0"/>
                <a:cs typeface="Times New Roman" pitchFamily="18" charset="0"/>
              </a:rPr>
              <a:t>«Ай,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Gadugi" pitchFamily="34" charset="0"/>
                <a:cs typeface="Times New Roman" pitchFamily="18" charset="0"/>
              </a:rPr>
              <a:t>да дети» 3</a:t>
            </a:r>
            <a:r>
              <a:rPr kumimoji="0" lang="ru-RU" sz="1400" b="0" i="1" u="none" strike="noStrike" cap="none" normalizeH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Gadugi" pitchFamily="34" charset="0"/>
                <a:cs typeface="Times New Roman" pitchFamily="18" charset="0"/>
              </a:rPr>
              <a:t> «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Gadugi" pitchFamily="34" charset="0"/>
                <a:cs typeface="Times New Roman" pitchFamily="18" charset="0"/>
              </a:rPr>
              <a:t>А» класс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Gadugi" pitchFamily="34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857356" y="2500306"/>
            <a:ext cx="3857652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 (координаторы проекта):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1.Кузнецова Надежда Викторовна - руководитель театрального кружка.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2.Васильева Юлия Сергеевна - учитель-дефектолог.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3.Лебедева Наталья Сергеевна - учитель изобразительного искусства и технологии.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3174" y="4429132"/>
            <a:ext cx="21080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МБОУ «Школа №4»,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Вышневолоцкий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городской округ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2023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1" y="0"/>
            <a:ext cx="9144001" cy="6858000"/>
          </a:xfrm>
        </p:spPr>
      </p:pic>
      <p:pic>
        <p:nvPicPr>
          <p:cNvPr id="5" name="Рисунок 4" descr="собор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ангел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3446">
            <a:off x="683023" y="180924"/>
            <a:ext cx="1500198" cy="1512993"/>
          </a:xfrm>
          <a:prstGeom prst="rect">
            <a:avLst/>
          </a:prstGeom>
        </p:spPr>
      </p:pic>
      <p:pic>
        <p:nvPicPr>
          <p:cNvPr id="7" name="Рисунок 6" descr="ангел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14612" y="1285860"/>
            <a:ext cx="1500198" cy="1512993"/>
          </a:xfrm>
          <a:prstGeom prst="rect">
            <a:avLst/>
          </a:prstGeom>
        </p:spPr>
      </p:pic>
      <p:pic>
        <p:nvPicPr>
          <p:cNvPr id="8" name="Рисунок 7" descr="ангел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764105">
            <a:off x="5214942" y="1142984"/>
            <a:ext cx="1500198" cy="15129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6d901c4c8dc83c1d509f01c7a8700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755576" y="1844824"/>
            <a:ext cx="65132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Благодарим </a:t>
            </a:r>
          </a:p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Вас за внимание!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2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1" name="Прямоугольник 10"/>
          <p:cNvSpPr/>
          <p:nvPr/>
        </p:nvSpPr>
        <p:spPr>
          <a:xfrm>
            <a:off x="0" y="404664"/>
            <a:ext cx="522007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Актуальность проекта 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«Рождество Христово великий христианский праздник, установленный в воспоминание о рождении Иисуса Христа. Именно это событие  стало основой для календарной системы, по которой мы все сейчас живем. А это значит,  что во всём мире признают, что рождение Иисуса Христа – очень важное событие.  При каждом  повторении этого праздника он приносит свежую струю любви и света. Этим праздником утверждается ценность и человеческой жизни. Высокое призвание каждого из нас- преображать мир любовью и добротой. Когда мы являем любовь и заботу о других людях, мы обогащаем себя внутренне, приобретаем в сердце ценное духовное сокровище». </a:t>
            </a:r>
          </a:p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36096" y="1196752"/>
            <a:ext cx="3456384" cy="37379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5004048" y="5013176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Патриарх Московский и всея Руси Кирилл</a:t>
            </a: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«Разговоры о важном» 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2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1" name="Прямоугольник 10"/>
          <p:cNvSpPr/>
          <p:nvPr/>
        </p:nvSpPr>
        <p:spPr>
          <a:xfrm>
            <a:off x="0" y="404664"/>
            <a:ext cx="52200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404664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Blip>
                <a:blip r:embed="rId3"/>
              </a:buBlip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Blip>
                <a:blip r:embed="rId3"/>
              </a:buBlip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разработка и представление кукольного вертепа в соответствии с библейским смыслом и традициями праздника Рождества.   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964353"/>
            <a:ext cx="79208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Blip>
                <a:blip r:embed="rId3"/>
              </a:buBlip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   </a:t>
            </a:r>
          </a:p>
          <a:p>
            <a:pPr>
              <a:buBlip>
                <a:blip r:embed="rId3"/>
              </a:buBlip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Собрать информацию, содержащую сведения по теме проекта;</a:t>
            </a:r>
          </a:p>
          <a:p>
            <a:pPr>
              <a:buBlip>
                <a:blip r:embed="rId3"/>
              </a:buBlip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Составить банк идей, определить направления работы над проектом;</a:t>
            </a:r>
          </a:p>
          <a:p>
            <a:pPr>
              <a:buBlip>
                <a:blip r:embed="rId3"/>
              </a:buBlip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Совершить экскурсии в храмы родного города;</a:t>
            </a:r>
          </a:p>
          <a:p>
            <a:pPr>
              <a:buBlip>
                <a:blip r:embed="rId3"/>
              </a:buBlip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Познакомиться с произведениями музыкального и изобразительного искусства , посвященным празднованию Рождества;</a:t>
            </a:r>
          </a:p>
          <a:p>
            <a:pPr>
              <a:buBlip>
                <a:blip r:embed="rId3"/>
              </a:buBlip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Изготовить макет вертепа и кукольных персонажей;</a:t>
            </a:r>
          </a:p>
          <a:p>
            <a:pPr>
              <a:buBlip>
                <a:blip r:embed="rId3"/>
              </a:buBlip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Разработать сценарий театрального выступления;</a:t>
            </a:r>
          </a:p>
          <a:p>
            <a:pPr>
              <a:buBlip>
                <a:blip r:embed="rId3"/>
              </a:buBlip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Представить презентацию проекта для ребят начальной школы.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2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1" name="Прямоугольник 10"/>
          <p:cNvSpPr/>
          <p:nvPr/>
        </p:nvSpPr>
        <p:spPr>
          <a:xfrm>
            <a:off x="0" y="404664"/>
            <a:ext cx="52200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357166"/>
            <a:ext cx="4157806" cy="58477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Направления работы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ASTS986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1928802"/>
            <a:ext cx="2786050" cy="3824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486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57488" y="1142984"/>
            <a:ext cx="3500462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G_4869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429388" y="1071546"/>
            <a:ext cx="2714612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Блок-схема: перфолента 16"/>
          <p:cNvSpPr/>
          <p:nvPr/>
        </p:nvSpPr>
        <p:spPr>
          <a:xfrm>
            <a:off x="2857488" y="4214818"/>
            <a:ext cx="3429024" cy="2071702"/>
          </a:xfrm>
          <a:prstGeom prst="flowChartPunchedTape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– архитекторы!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2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1" name="Прямоугольник 10"/>
          <p:cNvSpPr/>
          <p:nvPr/>
        </p:nvSpPr>
        <p:spPr>
          <a:xfrm>
            <a:off x="0" y="404664"/>
            <a:ext cx="52200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G_490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10" y="500042"/>
            <a:ext cx="3500462" cy="2784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49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2910" y="3429000"/>
            <a:ext cx="3690964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Блок-схема: перфолента 16"/>
          <p:cNvSpPr/>
          <p:nvPr/>
        </p:nvSpPr>
        <p:spPr>
          <a:xfrm>
            <a:off x="4786314" y="4500570"/>
            <a:ext cx="3000396" cy="1928826"/>
          </a:xfrm>
          <a:prstGeom prst="flowChartPunchedTape">
            <a:avLst/>
          </a:prstGeom>
          <a:blipFill>
            <a:blip r:embed="rId5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–артисты!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IMG_491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5400000">
            <a:off x="4536269" y="678649"/>
            <a:ext cx="3714776" cy="3214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2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1" name="Прямоугольник 10"/>
          <p:cNvSpPr/>
          <p:nvPr/>
        </p:nvSpPr>
        <p:spPr>
          <a:xfrm>
            <a:off x="0" y="404664"/>
            <a:ext cx="52200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IMG_492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357166"/>
            <a:ext cx="400052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Блок-схема: перфолента 16"/>
          <p:cNvSpPr/>
          <p:nvPr/>
        </p:nvSpPr>
        <p:spPr>
          <a:xfrm>
            <a:off x="5072066" y="3929066"/>
            <a:ext cx="3357586" cy="2000240"/>
          </a:xfrm>
          <a:prstGeom prst="flowChartPunchedTape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–чтецы и танцоры!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IMG_492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86314" y="500042"/>
            <a:ext cx="3905277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G_491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00034" y="3500438"/>
            <a:ext cx="3905245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2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1" name="Прямоугольник 10"/>
          <p:cNvSpPr/>
          <p:nvPr/>
        </p:nvSpPr>
        <p:spPr>
          <a:xfrm>
            <a:off x="285720" y="142852"/>
            <a:ext cx="52200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71802" y="142852"/>
            <a:ext cx="2954656" cy="58477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Наш результат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IMG_492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85786" y="928670"/>
            <a:ext cx="3571900" cy="2678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IMG_493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86314" y="857232"/>
            <a:ext cx="3600885" cy="2810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 descr="IMG_494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000232" y="3429000"/>
            <a:ext cx="4929222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404664"/>
            <a:ext cx="52200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1102872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68341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2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1" name="Прямоугольник 10"/>
          <p:cNvSpPr/>
          <p:nvPr/>
        </p:nvSpPr>
        <p:spPr>
          <a:xfrm>
            <a:off x="0" y="404664"/>
            <a:ext cx="52200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2738198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275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7-kabinet</dc:creator>
  <cp:lastModifiedBy>kaninet.defektologa</cp:lastModifiedBy>
  <cp:revision>45</cp:revision>
  <dcterms:created xsi:type="dcterms:W3CDTF">2023-01-10T12:46:29Z</dcterms:created>
  <dcterms:modified xsi:type="dcterms:W3CDTF">2023-02-06T10:33:10Z</dcterms:modified>
</cp:coreProperties>
</file>