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65" r:id="rId3"/>
    <p:sldId id="280" r:id="rId4"/>
    <p:sldId id="282" r:id="rId5"/>
    <p:sldId id="261" r:id="rId6"/>
    <p:sldId id="262" r:id="rId7"/>
    <p:sldId id="266" r:id="rId8"/>
    <p:sldId id="273" r:id="rId9"/>
    <p:sldId id="274" r:id="rId10"/>
    <p:sldId id="275" r:id="rId11"/>
    <p:sldId id="286" r:id="rId12"/>
    <p:sldId id="287" r:id="rId13"/>
    <p:sldId id="289" r:id="rId14"/>
    <p:sldId id="291" r:id="rId15"/>
    <p:sldId id="292" r:id="rId16"/>
    <p:sldId id="288" r:id="rId17"/>
    <p:sldId id="278" r:id="rId18"/>
    <p:sldId id="279" r:id="rId19"/>
    <p:sldId id="284" r:id="rId20"/>
    <p:sldId id="268" r:id="rId21"/>
    <p:sldId id="267" r:id="rId22"/>
    <p:sldId id="263" r:id="rId23"/>
    <p:sldId id="285" r:id="rId24"/>
    <p:sldId id="27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917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08EDA-ED26-4703-9B13-A8C246316771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31DA38-C138-4E26-B95A-8114F7607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916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AAA90-4866-4885-B59E-F710DDEC52CE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A33B99-C0BD-4643-9865-AA20839BB29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AAA90-4866-4885-B59E-F710DDEC52CE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3B99-C0BD-4643-9865-AA20839BB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AAA90-4866-4885-B59E-F710DDEC52CE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3B99-C0BD-4643-9865-AA20839BB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AAA90-4866-4885-B59E-F710DDEC52CE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3B99-C0BD-4643-9865-AA20839BB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AAA90-4866-4885-B59E-F710DDEC52CE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3B99-C0BD-4643-9865-AA20839BB29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AAA90-4866-4885-B59E-F710DDEC52CE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3B99-C0BD-4643-9865-AA20839BB29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AAA90-4866-4885-B59E-F710DDEC52CE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3B99-C0BD-4643-9865-AA20839BB29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AAA90-4866-4885-B59E-F710DDEC52CE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3B99-C0BD-4643-9865-AA20839BB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AAA90-4866-4885-B59E-F710DDEC52CE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3B99-C0BD-4643-9865-AA20839BB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AAA90-4866-4885-B59E-F710DDEC52CE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3B99-C0BD-4643-9865-AA20839BB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AAA90-4866-4885-B59E-F710DDEC52CE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3B99-C0BD-4643-9865-AA20839BB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55AAA90-4866-4885-B59E-F710DDEC52CE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EA33B99-C0BD-4643-9865-AA20839BB29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8.png"/><Relationship Id="rId10" Type="http://schemas.openxmlformats.org/officeDocument/2006/relationships/image" Target="../media/image12.png"/><Relationship Id="rId4" Type="http://schemas.openxmlformats.org/officeDocument/2006/relationships/image" Target="../media/image21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dirty="0"/>
              <a:t>Занятие по грамоте в подготовительной группе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88024" y="5085184"/>
            <a:ext cx="2944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Воспитатель Третьякова Е.В.</a:t>
            </a:r>
          </a:p>
        </p:txBody>
      </p:sp>
    </p:spTree>
    <p:extLst>
      <p:ext uri="{BB962C8B-B14F-4D97-AF65-F5344CB8AC3E}">
        <p14:creationId xmlns:p14="http://schemas.microsoft.com/office/powerpoint/2010/main" val="42734555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5296173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631811" y="5296173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61210" y="5283207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s://img-fotki.yandex.ru/get/170815/200418627.190/0_184077_d8c11894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440" y="1368152"/>
            <a:ext cx="1908432" cy="196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ds03.infourok.ru/uploads/ex/04ae/0002c3cd-5c940406/hello_html_2b62c34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3036" y="1865671"/>
            <a:ext cx="1483893" cy="1175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avatars.mds.yandex.net/get-pdb/28866/7303274a-e142-42a5-b6ca-07f731df1dde/s1200?webp=fals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0867" y="1368152"/>
            <a:ext cx="1705077" cy="1705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www.gnel.am/images/product/55/641dd9632c6c189154a14f41fbc719d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5944" y="601842"/>
            <a:ext cx="273630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644626" y="5262063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10" name="Picture 14" descr="https://ds04.infourok.ru/uploads/ex/0235/0003d2c4-6ceb912f/3/img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3858" y="5296173"/>
            <a:ext cx="676076" cy="901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http://2.bp.blogspot.com/-juGDIZJvJAA/Wc0c8u64YfI/AAAAAAAAAOU/6gRvEihRdIk6ktb4D4H1gAuMypiDxxPAQCK4BGAYYCw/s1600/bukvaa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9594" y="5397235"/>
            <a:ext cx="758833" cy="68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http://2.bp.blogspot.com/-juGDIZJvJAA/Wc0c8u64YfI/AAAAAAAAAOU/6gRvEihRdIk6ktb4D4H1gAuMypiDxxPAQCK4BGAYYCw/s1600/bukvaa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7918" y="5372122"/>
            <a:ext cx="758833" cy="68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https://www.passionforum.ru/upload/159/u15989/094/6f179b73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7287" y="5296173"/>
            <a:ext cx="464413" cy="880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186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023ca179a656f2b3fe501ca729d340a7&amp;n=33&amp;w=375&amp;h=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738082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2944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f.ppt-online.org/files1/slide/b/bCSseT0qpyUzFMlcNHBGxRDokPv617mZuXfJaIAn4/slide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548680"/>
            <a:ext cx="7498596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8157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900igr.net/datas/chtenie/Slogi-2.files/0006-006-S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60648"/>
            <a:ext cx="6858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49660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pptcloud3.ams3.digitaloceanspaces.com/slides/pics/001/994/031/original/Slide9.jpg?14841464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76672"/>
            <a:ext cx="6858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44696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1374/000829c3-c033c4f7/img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161" y="548680"/>
            <a:ext cx="7780470" cy="5835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36921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900igr.net/up/datai/177958/0027-023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620688"/>
            <a:ext cx="6858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94930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ds02.infourok.ru/uploads/ex/12ec/0003cff3-dd98b5b3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54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1027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2.infourok.ru/uploads/ex/0d73/00016d02-013aa024/640/img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4824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studfiles.net/html/2706/485/html_Yo6P4RMDKm.Ujo3/img-pneZf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854112" cy="5890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749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egords15.edumsko.ru/uploads/2000/1040/section/46723/66412/ABVGD.jpg?151213564297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5413"/>
            <a:ext cx="8652254" cy="648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900igr.net/up/datas/164165/0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1812" y="5157192"/>
            <a:ext cx="2051720" cy="153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s://s3-page.ozstatic.by/128/754/556/10/10556754_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16" y="1700808"/>
            <a:ext cx="1678753" cy="2360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arhivurokov.ru/videouroki/html/2017/02/07/v_5899cb27c2baa/99680115_15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6618" y="3347738"/>
            <a:ext cx="2202107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i.pinimg.com/736x/21/87/cb/2187cb5a6e1a644eec3e08053649e49d--russi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435" y="4492603"/>
            <a:ext cx="1877706" cy="2186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ped-kopilka.ru/upload/blogs/5772_c99bf6cc7524197b96f0131a5d8f1095.jpg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9793" y="1700808"/>
            <a:ext cx="2033739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9246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heaclub.ru/images/heaclub/2016/04/gimnastika_jpg_14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09" y="404664"/>
            <a:ext cx="903913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512" y="5877272"/>
            <a:ext cx="866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          Раз-два-все вставайте, три-четыре приседайте, пять-шесть-повернись,</a:t>
            </a:r>
          </a:p>
          <a:p>
            <a:r>
              <a:rPr lang="ru-RU" dirty="0"/>
              <a:t>              Семь-восемь-улыбнись. Девять-десять-не зевайте, свое место занимайте</a:t>
            </a:r>
          </a:p>
        </p:txBody>
      </p:sp>
    </p:spTree>
    <p:extLst>
      <p:ext uri="{BB962C8B-B14F-4D97-AF65-F5344CB8AC3E}">
        <p14:creationId xmlns:p14="http://schemas.microsoft.com/office/powerpoint/2010/main" val="20818896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laycast.ru/uploads/2016/09/04/1979921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652" y="404664"/>
            <a:ext cx="3275373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mg-fotki.yandex.ru/get/4515/47407354.4c4/0_b7a73_97f6fe1d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7171" y="843946"/>
            <a:ext cx="2340097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xn----7sbbfhksemnfsefoo0ake5pi8c.xn--p1ai/wp-content/uploads/images_3/beregites_kiti_vihodyat_na_rinok_pampi-_dampi-_steni_prodazh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284984"/>
            <a:ext cx="3219941" cy="321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863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zoozel.ru/gallery/images/1056499_parovoz-gi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46651"/>
            <a:ext cx="3366901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belmama.ru/image/810892_3635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548680"/>
            <a:ext cx="2038961" cy="244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s3.pixers.pics/pixers/700/FO/57/96/66/20/700_FO57966620_fc03470ebaa68d46dd6935153eea643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131" y="4000737"/>
            <a:ext cx="3435579" cy="2429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715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83868" y="3356764"/>
            <a:ext cx="972108" cy="9866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898776" y="2442364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3356764"/>
            <a:ext cx="972108" cy="9866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43882" y="4343400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29482" y="4343400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858282" y="4343400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825624" y="1527964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339752" y="188641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Игра «Рассели животных в свои домики»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9512" y="5733256"/>
            <a:ext cx="52483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Животные  грустные стоят, в дом попасть они хотят,</a:t>
            </a:r>
          </a:p>
          <a:p>
            <a:r>
              <a:rPr lang="ru-RU" dirty="0"/>
              <a:t>Но не знают: Как? Куда? Помогите детвора!</a:t>
            </a:r>
          </a:p>
        </p:txBody>
      </p:sp>
      <p:pic>
        <p:nvPicPr>
          <p:cNvPr id="9220" name="Picture 4" descr="https://avatanplus.com/files/resources/original/56ec310fc0ac31538a9fa5a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1414540"/>
            <a:ext cx="1585400" cy="114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pngimg.com/uploads/tiger/tiger_PNG2323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8751" y="4189274"/>
            <a:ext cx="1354755" cy="969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3.bp.blogspot.com/-2kksWe6yzbk/UKsLP14FdTI/AAAAAAAARAA/AExSiGh3jhw/s1600/cream-retriever-itha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10821" y="2726424"/>
            <a:ext cx="1279191" cy="846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https://images59.fotki.com/v1653/photos/7/803707/14394107/RabbitPNGClipart-vi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204" y="1327390"/>
            <a:ext cx="1394066" cy="1114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2" name="Picture 16" descr="https://avatanplus.com/files/resources/original/56ceb6d1159e3153177a20c1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329" y="2509976"/>
            <a:ext cx="1078699" cy="1254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4" name="Picture 18" descr="http://pngimagesfree.com/ANIMALS/Cow/cow_picture-png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204" y="4406989"/>
            <a:ext cx="1276218" cy="85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014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114 -0.325 L 0.39114 -0.07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cssdive.com/wp-content/uploads/2012/10/singing-in-the-rain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1507"/>
            <a:ext cx="8712968" cy="653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834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ds02.infourok.ru/uploads/ex/1306/00006125-4c93be19/1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944" cy="686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741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2.infourok.ru/uploads/ex/1306/00006125-4c93be19/1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62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093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nplus.com/files/resources/original/59762daa21f4415d75a2609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153183" y="3600255"/>
            <a:ext cx="1194825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16" descr="https://avatanplus.com/files/resources/mid/574ffae4bb38b155106c0d9f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790435"/>
            <a:ext cx="1821543" cy="2263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2" descr="http://clipart-library.com/images/8TEbqbopc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7015" y="2737496"/>
            <a:ext cx="1296596" cy="1296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2" descr="http://galerey-room.ru/images/001002_138437700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1115" y="1324345"/>
            <a:ext cx="1967127" cy="2471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6" descr="https://img-fotki.yandex.ru/get/5406/200418627.81/0_12062b_929f39d2_orig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82886" y="2829578"/>
            <a:ext cx="744129" cy="138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4" descr="http://www.pngall.com/wp-content/uploads/2016/04/Ship-Download-PNG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324345"/>
            <a:ext cx="2542331" cy="1906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10" descr="http://www.playcast.ru/uploads/2016/02/27/17539338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0699" y="1324345"/>
            <a:ext cx="1056974" cy="155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4" descr="http://pngimg.com/uploads/tank/tank_PNG1289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0129" y="4612061"/>
            <a:ext cx="2109101" cy="1100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https://img1.liveinternet.ru/images/attach/c/0/121/635/121635133_9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109908" y="4034092"/>
            <a:ext cx="1132532" cy="155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planeta-d.by/image/cache/catalog/plastmaster/31841-800x800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6118" y="3819987"/>
            <a:ext cx="1681902" cy="168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2115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openclipart.org/image/2400px/svg_to_png/172701/fondo-estanteria-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621" y="764704"/>
            <a:ext cx="8256076" cy="5466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s://avatanplus.com/files/resources/original/59762daa21f4415d75a2609b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475656" y="1340768"/>
            <a:ext cx="1194825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4" descr="http://www.pngall.com/wp-content/uploads/2016/04/Ship-Download-PN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7173" y="732993"/>
            <a:ext cx="2671411" cy="200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https://img1.liveinternet.ru/images/attach/c/0/121/635/121635133_9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353051" y="1052081"/>
            <a:ext cx="1132532" cy="155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2" descr="http://galerey-room.ru/images/001002_138437700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4410" y="1460495"/>
            <a:ext cx="1967127" cy="2471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76" descr="https://img-fotki.yandex.ru/get/5406/200418627.81/0_12062b_929f39d2_orig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436096" y="2349826"/>
            <a:ext cx="744129" cy="138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10" descr="http://www.playcast.ru/uploads/2016/02/27/17539338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6197" y="2257524"/>
            <a:ext cx="1056974" cy="155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16" descr="https://avatanplus.com/files/resources/mid/574ffae4bb38b155106c0d9f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9737" y="2849369"/>
            <a:ext cx="1821543" cy="2263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2" descr="http://clipart-library.com/images/8TEbqbopc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8520" y="3841032"/>
            <a:ext cx="1296596" cy="1296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54" descr="http://pngimg.com/uploads/tank/tank_PNG1289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5702" y="4221088"/>
            <a:ext cx="2109101" cy="1100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s://planeta-d.by/image/cache/catalog/plastmaster/31841-800x800.pn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2117" y="2309903"/>
            <a:ext cx="1681902" cy="168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873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6" descr="https://avatanplus.com/files/resources/mid/574ffae4bb38b155106c0d9f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620688"/>
            <a:ext cx="3096344" cy="384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5157192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30624" y="5157192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492826" y="5157192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481938" y="5157192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447790" y="5157192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393833" y="5157192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 descr="http://maminy-sekrety.ru/wp-content/uploads/2017/06/bukva-u-krasnay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5583" y="5277418"/>
            <a:ext cx="751192" cy="749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steshka.ru/wp-content/uploads/2014/05/bukva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3249" y="5277418"/>
            <a:ext cx="783482" cy="749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1.bp.blogspot.com/-Fd4oxpvLJOU/VNNpS5zOhNI/AAAAAAAADA4/n9pYGVxfkfA/s1600/t-400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631472" y="5277418"/>
            <a:ext cx="708161" cy="749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ttps://www.passionforum.ru/upload/159/u15989/094/297a91a3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555547" y="5259661"/>
            <a:ext cx="754098" cy="75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2" name="Picture 30" descr="http://900igr.net/up/datai/91393/0002-002-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4434" y="5267159"/>
            <a:ext cx="825280" cy="75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4" name="Picture 32" descr="http://doshkolenok.net/ldimg/bukva-l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0516" y="5251716"/>
            <a:ext cx="819875" cy="81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022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leonamoroco.l.e.pic.centerblog.net/0_13a5a1_e1865154_X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3181" y="1484784"/>
            <a:ext cx="1315215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izvestiaur.ru/upload/iblock/711/0ba05b35280d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3593" y="1619334"/>
            <a:ext cx="1139454" cy="114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pngimg.com/uploads/fish/fish_PNG2516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619334"/>
            <a:ext cx="2325763" cy="1044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04572" y="4194922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55723" y="4174097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342384" y="4149080"/>
            <a:ext cx="914400" cy="9602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8" name="Picture 10" descr="https://www.passionforum.ru/upload/159/u15989/094/4e5a8168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1754" y="4235252"/>
            <a:ext cx="743229" cy="828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maminy-sekrety.ru/wp-content/uploads/2017/06/bukva-A-krasnay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1017" y="4235253"/>
            <a:ext cx="879106" cy="795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videouroki.net/videouroki/conspekty/abvgdeika/23-soghlasnyi-zvuk-sh-bukvy-sh-sh.files/image00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6209" y="4244427"/>
            <a:ext cx="811126" cy="782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63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33086" y="5445224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5457685"/>
            <a:ext cx="843195" cy="9019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451675" y="5448311"/>
            <a:ext cx="873577" cy="9113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6" name="Picture 6" descr="https://ruzacbs.ru/sites/default/files/inline_images/tatoo-predmeti_Predmeti_full_2111_22625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0338" y="1790353"/>
            <a:ext cx="182761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images.easyfreeclipart.com/1460/vector-illustration-an-axe-with-the-wooden-handle-stock-14609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39" y="1562343"/>
            <a:ext cx="1362075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://atemi.by/pics/items/images_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478" y="764704"/>
            <a:ext cx="2410898" cy="3214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://900igr.net/up/datai/91393/0002-002-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2046" y="5522290"/>
            <a:ext cx="809625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https://www.passionforum.ru/upload/159/u15989/094/d2760958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6820" y="5484709"/>
            <a:ext cx="760380" cy="804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0" name="Picture 20" descr="http://learningapps.org/appicons/thumbs.php?id=4456774&amp;amp;cache=1516596977&amp;amp;large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1597" y="5509115"/>
            <a:ext cx="1204190" cy="802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290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1435</TotalTime>
  <Words>59</Words>
  <Application>Microsoft Office PowerPoint</Application>
  <PresentationFormat>Экран (4:3)</PresentationFormat>
  <Paragraphs>7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Calibri</vt:lpstr>
      <vt:lpstr>Century Gothic</vt:lpstr>
      <vt:lpstr>Courier New</vt:lpstr>
      <vt:lpstr>Palatino Linotype</vt:lpstr>
      <vt:lpstr>Исполнительная</vt:lpstr>
      <vt:lpstr>Занятие по грамоте в подготовительной группе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по грамоте в подготовительной группе</dc:title>
  <dc:creator>user</dc:creator>
  <cp:lastModifiedBy>konstantin030822@outlook.com</cp:lastModifiedBy>
  <cp:revision>84</cp:revision>
  <dcterms:created xsi:type="dcterms:W3CDTF">2018-11-20T12:31:45Z</dcterms:created>
  <dcterms:modified xsi:type="dcterms:W3CDTF">2023-02-06T15:32:16Z</dcterms:modified>
</cp:coreProperties>
</file>