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3"/>
  </p:notesMasterIdLst>
  <p:sldIdLst>
    <p:sldId id="278" r:id="rId2"/>
    <p:sldId id="279" r:id="rId3"/>
    <p:sldId id="280" r:id="rId4"/>
    <p:sldId id="261" r:id="rId5"/>
    <p:sldId id="282" r:id="rId6"/>
    <p:sldId id="281" r:id="rId7"/>
    <p:sldId id="277" r:id="rId8"/>
    <p:sldId id="283" r:id="rId9"/>
    <p:sldId id="284" r:id="rId10"/>
    <p:sldId id="285" r:id="rId11"/>
    <p:sldId id="28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0066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836B68-3AB9-45DB-80C1-9341F124C1D9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95FAC-1DD3-4992-9C76-EF0052234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B95FAC-1DD3-4992-9C76-EF00522344C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E12E72-1D11-47F9-B9C3-6CDDF09E0146}" type="datetimeFigureOut">
              <a:rPr lang="ru-RU" smtClean="0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D79AAA-70DE-4353-BB16-3E6B99159B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D1CED5-E56E-44D4-BFA0-A18FBF7EA926}" type="datetimeFigureOut">
              <a:rPr lang="ru-RU" smtClean="0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1C76D3-76B5-4318-B4F9-1C5D26DB85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92BB1E-7E16-4A33-BD4B-9518359A16CA}" type="datetimeFigureOut">
              <a:rPr lang="ru-RU" smtClean="0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89D9DB-3A7C-4E98-B4D5-2C1E0DC719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18A50D-AD15-4B10-A0C9-94CA114442AD}" type="datetimeFigureOut">
              <a:rPr lang="ru-RU" smtClean="0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79E3E4-4F70-46D5-854E-82ECE456F8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9190E7-32BD-4AF3-87B7-34FC3F5D35FA}" type="datetimeFigureOut">
              <a:rPr lang="ru-RU" smtClean="0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959354-E56F-44E7-8F8D-0D0DE341B5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C97BA1-C5F6-48F4-A00F-B5960A18E784}" type="datetimeFigureOut">
              <a:rPr lang="ru-RU" smtClean="0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761FAF-9673-4678-8037-174FD5081C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245101-9A1A-4581-988B-CDDF323A6627}" type="datetimeFigureOut">
              <a:rPr lang="ru-RU" smtClean="0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0278EA-82C4-444F-BAE3-E5FBFE4BD3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857602-9C27-41ED-AE3A-C57C5F7B749B}" type="datetimeFigureOut">
              <a:rPr lang="ru-RU" smtClean="0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8AE7A8-CEAC-405B-9D46-03491B2DC7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E56BB4-210C-4DDF-9931-5F4514954CF6}" type="datetimeFigureOut">
              <a:rPr lang="ru-RU" smtClean="0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5A55FD-CAD6-4327-B39C-1EEAF3D88B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02301E-DA75-41B5-A52E-C416DAEA59C2}" type="datetimeFigureOut">
              <a:rPr lang="ru-RU" smtClean="0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8E5CED-3ECB-4C29-B274-0D0B58ADAF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C7E07F-6DD3-4F4E-8D68-BBD53D691183}" type="datetimeFigureOut">
              <a:rPr lang="ru-RU" smtClean="0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4A4D8257-FF38-4478-88B3-C7B94BA585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B3F91DF-8239-4BA4-ADD3-3064902EABB9}" type="datetimeFigureOut">
              <a:rPr lang="ru-RU" smtClean="0"/>
              <a:pPr>
                <a:defRPr/>
              </a:pPr>
              <a:t>07.02.2023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C33FE39-C2A7-4EAF-81E3-960759C8F5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7;&#1074;&#1091;&#1082;&#1080;%20&#1087;&#1088;&#1080;&#1088;&#1086;&#1076;&#1099;%20-%20&#1056;&#1091;&#1095;&#1077;&#1081;%20(&#1052;&#1091;&#1079;&#1099;&#1082;&#1072;%20&#1076;&#1083;&#1103;%20&#1056;&#1077;&#1083;&#1072;&#1082;&#1089;&#1072;&#1094;&#1080;&#1080;)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&#1047;&#1074;&#1091;&#1082;&#1080;%20&#1087;&#1088;&#1080;&#1088;&#1086;&#1076;&#1099;%20-%20&#1055;&#1077;&#1085;&#1080;&#1077;%20&#1087;&#1090;&#1080;&#1094;%20&#1074;%20&#1083;&#1077;&#1089;&#1091;%20(www.mixmuz.ru)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vika-cyganova-eto-krym-i-po-sovesti-eto-rossiya-eto-krym-zdes-vezde-tolko-russkaya-rech.eto-krym-zdes-nazva_(Cool.DJ).mp3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ымская весн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5310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1285860"/>
            <a:ext cx="7643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«КРЫМСКАЯ </a:t>
            </a:r>
            <a:r>
              <a:rPr lang="ru-RU" sz="4800" b="1" dirty="0" smtClean="0">
                <a:solidFill>
                  <a:srgbClr val="FF0000"/>
                </a:solidFill>
              </a:rPr>
              <a:t>ВЕСНА» 	</a:t>
            </a:r>
            <a:endParaRPr lang="ru-RU" sz="4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 в 2.jpg"/>
          <p:cNvPicPr>
            <a:picLocks noChangeAspect="1"/>
          </p:cNvPicPr>
          <p:nvPr/>
        </p:nvPicPr>
        <p:blipFill>
          <a:blip r:embed="rId3" cstate="print"/>
          <a:srcRect t="-2693" r="2693" b="9128"/>
          <a:stretch>
            <a:fillRect/>
          </a:stretch>
        </p:blipFill>
        <p:spPr>
          <a:xfrm>
            <a:off x="714348" y="214290"/>
            <a:ext cx="7715304" cy="494263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00298" y="5143512"/>
            <a:ext cx="61436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 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если бы нас вдруг спросили: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      - А чем дорога вам страна? –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      - Да тем, что Крым и Россия,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        Как мама родная одна!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3406" y="1357298"/>
            <a:ext cx="45005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 здравствует, моя Россия!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Звучит над крымскою землей.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Ликует с Крымом вся Россия,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Виват! Вернулись мы домой!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 здравствует, моя Россия!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Звучит, как эхо над страной.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долго ждали этот праздник,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 стал он «Крымскою весной!».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5514424.2l6iz5m1cz.W6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3120"/>
            <a:ext cx="4643438" cy="62848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Звуки природы - Ручей (Музыка для Релаксации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86710" y="285728"/>
            <a:ext cx="1081094" cy="10810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учей гор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6" y="1142984"/>
            <a:ext cx="9144026" cy="57150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5716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+mn-lt"/>
              </a:rPr>
              <a:t>С приходом весны в Крыму все оживает, бурлит…</a:t>
            </a:r>
            <a:endParaRPr lang="ru-RU" sz="2800" b="1" i="1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b="1" i="1" dirty="0" smtClean="0">
                <a:solidFill>
                  <a:srgbClr val="7030A0"/>
                </a:solidFill>
              </a:rPr>
              <a:t>В ложбинках и овражках журчат серебряные ручейки. 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8195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9821" y="1500174"/>
            <a:ext cx="8036738" cy="5357825"/>
          </a:xfrm>
        </p:spPr>
      </p:pic>
    </p:spTree>
  </p:cSld>
  <p:clrMapOvr>
    <a:masterClrMapping/>
  </p:clrMapOvr>
  <p:transition spd="slow" advClick="0" advTm="7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71480"/>
            <a:ext cx="9144000" cy="6096000"/>
          </a:xfrm>
          <a:prstGeom prst="rect">
            <a:avLst/>
          </a:prstGeom>
        </p:spPr>
      </p:pic>
      <p:pic>
        <p:nvPicPr>
          <p:cNvPr id="3" name="Звуки природы - Пение птиц в лесу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58148" y="0"/>
            <a:ext cx="901682" cy="901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2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50" y="190500"/>
            <a:ext cx="8877300" cy="6477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Весна в Крыму значима важными событиями</a:t>
            </a: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481857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57224" y="1505952"/>
            <a:ext cx="7500990" cy="5298318"/>
          </a:xfrm>
        </p:spPr>
      </p:pic>
      <p:pic>
        <p:nvPicPr>
          <p:cNvPr id="6" name="vika-cyganova-eto-krym-i-po-sovesti-eto-rossiya-eto-krym-zdes-vezde-tolko-russkaya-rech.eto-krym-zdes-nazva_(Cool.DJ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43900" y="642918"/>
            <a:ext cx="733428" cy="733428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7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adf32fa64a6282be496e7a8d19d3b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4963"/>
            <a:ext cx="9144000" cy="646303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103593526_700_3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14356"/>
            <a:ext cx="7786742" cy="433832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5984" y="5072074"/>
            <a:ext cx="6000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 края на свете красивей,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       Нет Родины в мире светлей,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       Наш Крым вместе с Россией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       Что может быть сердцу милей?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444</TotalTime>
  <Words>86</Words>
  <Application>Microsoft Office PowerPoint</Application>
  <PresentationFormat>Экран (4:3)</PresentationFormat>
  <Paragraphs>22</Paragraphs>
  <Slides>11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В ложбинках и овражках журчат серебряные ручейки. </vt:lpstr>
      <vt:lpstr>Слайд 5</vt:lpstr>
      <vt:lpstr>Слайд 6</vt:lpstr>
      <vt:lpstr>Весна в Крыму значима важными событиями</vt:lpstr>
      <vt:lpstr>Слайд 8</vt:lpstr>
      <vt:lpstr>Слайд 9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 в Крыму</dc:title>
  <dc:creator>Acer</dc:creator>
  <cp:lastModifiedBy>Наталья</cp:lastModifiedBy>
  <cp:revision>54</cp:revision>
  <dcterms:created xsi:type="dcterms:W3CDTF">2015-03-06T18:12:02Z</dcterms:created>
  <dcterms:modified xsi:type="dcterms:W3CDTF">2023-02-07T19:24:14Z</dcterms:modified>
</cp:coreProperties>
</file>