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55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67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6277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835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4297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788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921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168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590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42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810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50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638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97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027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320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3F05C-7C7C-4198-86CB-6B65E660CC4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D9B5499-12A6-4107-A0C1-D91C4EBEF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14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Моя профессия -банкир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Подготовил: Каримов Максим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985" y="3562776"/>
            <a:ext cx="165735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6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7059" y="1080565"/>
            <a:ext cx="6402792" cy="533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40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85652" y="1587"/>
            <a:ext cx="6286500" cy="38576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566" y="2839218"/>
            <a:ext cx="5953784" cy="377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44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769" y="313900"/>
            <a:ext cx="8899233" cy="504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46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313899"/>
            <a:ext cx="7784256" cy="5264103"/>
          </a:xfrm>
        </p:spPr>
      </p:pic>
    </p:spTree>
    <p:extLst>
      <p:ext uri="{BB962C8B-B14F-4D97-AF65-F5344CB8AC3E}">
        <p14:creationId xmlns:p14="http://schemas.microsoft.com/office/powerpoint/2010/main" val="357437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8549" y="401316"/>
            <a:ext cx="4954137" cy="602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00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434" y="432179"/>
            <a:ext cx="8180592" cy="543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51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423081"/>
            <a:ext cx="7219144" cy="480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0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6537" y="609600"/>
            <a:ext cx="5404514" cy="548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9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857" y="295701"/>
            <a:ext cx="8596668" cy="13208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5594" y="380882"/>
            <a:ext cx="5661143" cy="566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10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0939" y="450377"/>
            <a:ext cx="6939479" cy="521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76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</TotalTime>
  <Words>8</Words>
  <Application>Microsoft Office PowerPoint</Application>
  <PresentationFormat>Широкоэкранный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Грань</vt:lpstr>
      <vt:lpstr>Моя профессия -банкир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профессия -банкир</dc:title>
  <dc:creator>Ромашка</dc:creator>
  <cp:lastModifiedBy>Ромашка</cp:lastModifiedBy>
  <cp:revision>3</cp:revision>
  <dcterms:created xsi:type="dcterms:W3CDTF">2023-01-20T08:51:13Z</dcterms:created>
  <dcterms:modified xsi:type="dcterms:W3CDTF">2023-01-20T09:22:42Z</dcterms:modified>
</cp:coreProperties>
</file>