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76" autoAdjust="0"/>
  </p:normalViewPr>
  <p:slideViewPr>
    <p:cSldViewPr>
      <p:cViewPr varScale="1">
        <p:scale>
          <a:sx n="87" d="100"/>
          <a:sy n="87" d="100"/>
        </p:scale>
        <p:origin x="-10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BD4A6-87A0-4177-9EF6-4EEADF6FDA96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EE7B5-A246-4D00-9638-F3B52104399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BD4A6-87A0-4177-9EF6-4EEADF6FDA96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EE7B5-A246-4D00-9638-F3B5210439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BD4A6-87A0-4177-9EF6-4EEADF6FDA96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EE7B5-A246-4D00-9638-F3B5210439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BD4A6-87A0-4177-9EF6-4EEADF6FDA96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EE7B5-A246-4D00-9638-F3B52104399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BD4A6-87A0-4177-9EF6-4EEADF6FDA96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EE7B5-A246-4D00-9638-F3B5210439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BD4A6-87A0-4177-9EF6-4EEADF6FDA96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EE7B5-A246-4D00-9638-F3B52104399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BD4A6-87A0-4177-9EF6-4EEADF6FDA96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EE7B5-A246-4D00-9638-F3B52104399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BD4A6-87A0-4177-9EF6-4EEADF6FDA96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EE7B5-A246-4D00-9638-F3B5210439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BD4A6-87A0-4177-9EF6-4EEADF6FDA96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EE7B5-A246-4D00-9638-F3B5210439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BD4A6-87A0-4177-9EF6-4EEADF6FDA96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EE7B5-A246-4D00-9638-F3B5210439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BD4A6-87A0-4177-9EF6-4EEADF6FDA96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EE7B5-A246-4D00-9638-F3B52104399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94BD4A6-87A0-4177-9EF6-4EEADF6FDA96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7FEE7B5-A246-4D00-9638-F3B52104399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slow">
    <p:wipe/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1484784"/>
            <a:ext cx="8229600" cy="3658418"/>
          </a:xfrm>
        </p:spPr>
        <p:txBody>
          <a:bodyPr>
            <a:prstTxWarp prst="textCanDown">
              <a:avLst/>
            </a:prstTxWarp>
            <a:noAutofit/>
          </a:bodyPr>
          <a:lstStyle/>
          <a:p>
            <a:r>
              <a:rPr lang="en-US" sz="9600" b="1" dirty="0" smtClean="0">
                <a:ln w="38100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Be polite!</a:t>
            </a:r>
            <a:endParaRPr lang="ru-RU" sz="9600" b="1" dirty="0">
              <a:ln w="38100">
                <a:solidFill>
                  <a:schemeClr val="accent6">
                    <a:lumMod val="50000"/>
                  </a:schemeClr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07451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3736" y="260648"/>
            <a:ext cx="6512511" cy="648072"/>
          </a:xfrm>
          <a:ln>
            <a:noFill/>
          </a:ln>
          <a:effectLst/>
        </p:spPr>
        <p:txBody>
          <a:bodyPr/>
          <a:lstStyle/>
          <a:p>
            <a:pPr algn="ctr"/>
            <a:r>
              <a:rPr lang="en-US" sz="3600" b="0" dirty="0" smtClean="0">
                <a:solidFill>
                  <a:schemeClr val="accent1"/>
                </a:solidFill>
              </a:rPr>
              <a:t>Be polite to your </a:t>
            </a:r>
            <a:r>
              <a:rPr lang="en-US" sz="3600" b="0" dirty="0" smtClean="0">
                <a:solidFill>
                  <a:schemeClr val="accent1"/>
                </a:solidFill>
              </a:rPr>
              <a:t>friends</a:t>
            </a:r>
            <a:r>
              <a:rPr lang="ru-RU" sz="3600" b="0" dirty="0" smtClean="0">
                <a:solidFill>
                  <a:schemeClr val="accent1"/>
                </a:solidFill>
              </a:rPr>
              <a:t>!</a:t>
            </a:r>
            <a:endParaRPr lang="ru-RU" sz="3600" b="0" dirty="0">
              <a:solidFill>
                <a:schemeClr val="accent1"/>
              </a:solidFill>
            </a:endParaRPr>
          </a:p>
        </p:txBody>
      </p:sp>
      <p:pic>
        <p:nvPicPr>
          <p:cNvPr id="6" name="Рисунок 5" descr="C:\Users\user\Documents\ШКОЛА\11 115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00" t="7130" r="2329" b="69294"/>
          <a:stretch/>
        </p:blipFill>
        <p:spPr bwMode="auto">
          <a:xfrm rot="16200000">
            <a:off x="359531" y="800708"/>
            <a:ext cx="3600400" cy="39604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C:\Users\user\Documents\ШКОЛА\11 115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06" t="53269" r="35061" b="23648"/>
          <a:stretch/>
        </p:blipFill>
        <p:spPr bwMode="auto">
          <a:xfrm rot="16200000">
            <a:off x="4631965" y="848753"/>
            <a:ext cx="3600402" cy="386434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C:\Users\user\Documents\ШКОЛА\11 117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95" t="76873" r="3341"/>
          <a:stretch/>
        </p:blipFill>
        <p:spPr bwMode="auto">
          <a:xfrm rot="16200000">
            <a:off x="2696364" y="2811003"/>
            <a:ext cx="3593177" cy="39650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924045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60648"/>
            <a:ext cx="6512511" cy="720080"/>
          </a:xfrm>
        </p:spPr>
        <p:txBody>
          <a:bodyPr/>
          <a:lstStyle/>
          <a:p>
            <a:pPr algn="ctr"/>
            <a:r>
              <a:rPr lang="en-US" sz="3600" b="0" dirty="0" smtClean="0">
                <a:solidFill>
                  <a:schemeClr val="accent1"/>
                </a:solidFill>
              </a:rPr>
              <a:t>Be polite to your </a:t>
            </a:r>
            <a:r>
              <a:rPr lang="en-US" sz="3600" b="0" dirty="0" smtClean="0">
                <a:solidFill>
                  <a:schemeClr val="accent1"/>
                </a:solidFill>
              </a:rPr>
              <a:t>classmates</a:t>
            </a:r>
            <a:r>
              <a:rPr lang="ru-RU" sz="3600" b="0" dirty="0" smtClean="0">
                <a:solidFill>
                  <a:schemeClr val="accent1"/>
                </a:solidFill>
              </a:rPr>
              <a:t>!</a:t>
            </a:r>
            <a:endParaRPr lang="ru-RU" sz="3600" b="0" dirty="0">
              <a:solidFill>
                <a:schemeClr val="accent1"/>
              </a:solidFill>
            </a:endParaRPr>
          </a:p>
        </p:txBody>
      </p:sp>
      <p:pic>
        <p:nvPicPr>
          <p:cNvPr id="4" name="Рисунок 3" descr="C:\Users\user\Documents\ШКОЛА\11 117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07" t="7975" r="3511" b="68927"/>
          <a:stretch/>
        </p:blipFill>
        <p:spPr bwMode="auto">
          <a:xfrm rot="16200000">
            <a:off x="704630" y="1268760"/>
            <a:ext cx="3960441" cy="35283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C:\Users\user\Documents\ШКОЛА\11 117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33" r="68829" b="68653"/>
          <a:stretch/>
        </p:blipFill>
        <p:spPr bwMode="auto">
          <a:xfrm rot="16200000">
            <a:off x="4981423" y="1173096"/>
            <a:ext cx="3935883" cy="369516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C:\Users\user\Documents\ШКОЛА\11 117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36" t="53713" r="3252" b="22914"/>
          <a:stretch/>
        </p:blipFill>
        <p:spPr bwMode="auto">
          <a:xfrm rot="16200000">
            <a:off x="2752706" y="3015367"/>
            <a:ext cx="3926621" cy="36004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510985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332656"/>
            <a:ext cx="6512511" cy="1143000"/>
          </a:xfrm>
          <a:effectLst>
            <a:glow rad="101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algn="ctr"/>
            <a:r>
              <a:rPr lang="en-US" sz="6000" dirty="0" smtClean="0">
                <a:solidFill>
                  <a:schemeClr val="accent1"/>
                </a:solidFill>
                <a:latin typeface="+mn-lt"/>
              </a:rPr>
              <a:t>Ladies first!</a:t>
            </a:r>
            <a:endParaRPr lang="ru-RU" sz="6000" dirty="0">
              <a:solidFill>
                <a:schemeClr val="accent1"/>
              </a:solidFill>
              <a:latin typeface="+mn-lt"/>
            </a:endParaRPr>
          </a:p>
        </p:txBody>
      </p:sp>
      <p:pic>
        <p:nvPicPr>
          <p:cNvPr id="3" name="Рисунок 2" descr="C:\Users\user\Documents\ШКОЛА\11 116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70" t="6600" r="33509" b="69929"/>
          <a:stretch/>
        </p:blipFill>
        <p:spPr bwMode="auto">
          <a:xfrm rot="16200000">
            <a:off x="324752" y="2206088"/>
            <a:ext cx="4102008" cy="36724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 descr="C:\Users\user\Documents\ШКОЛА\11 116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41" t="52704" r="34164" b="24106"/>
          <a:stretch/>
        </p:blipFill>
        <p:spPr bwMode="auto">
          <a:xfrm rot="16200000">
            <a:off x="4520354" y="2134079"/>
            <a:ext cx="4102008" cy="38164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7951603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332656"/>
            <a:ext cx="6512511" cy="648072"/>
          </a:xfrm>
        </p:spPr>
        <p:txBody>
          <a:bodyPr/>
          <a:lstStyle/>
          <a:p>
            <a:pPr algn="ctr"/>
            <a:r>
              <a:rPr lang="en-US" sz="3600" b="0" dirty="0" smtClean="0">
                <a:solidFill>
                  <a:schemeClr val="accent1"/>
                </a:solidFill>
              </a:rPr>
              <a:t>Be polite to your </a:t>
            </a:r>
            <a:r>
              <a:rPr lang="en-US" sz="3600" b="0" dirty="0" smtClean="0">
                <a:solidFill>
                  <a:schemeClr val="accent1"/>
                </a:solidFill>
              </a:rPr>
              <a:t>teachers</a:t>
            </a:r>
            <a:r>
              <a:rPr lang="ru-RU" sz="3600" b="0" dirty="0" smtClean="0">
                <a:solidFill>
                  <a:schemeClr val="accent1"/>
                </a:solidFill>
              </a:rPr>
              <a:t>!</a:t>
            </a:r>
            <a:endParaRPr lang="ru-RU" sz="3600" b="0" dirty="0">
              <a:solidFill>
                <a:schemeClr val="accent1"/>
              </a:solidFill>
            </a:endParaRPr>
          </a:p>
        </p:txBody>
      </p:sp>
      <p:pic>
        <p:nvPicPr>
          <p:cNvPr id="3" name="Рисунок 2" descr="C:\Users\user\Documents\ШКОЛА\11 115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00" t="76077" r="2200" b="825"/>
          <a:stretch/>
        </p:blipFill>
        <p:spPr bwMode="auto">
          <a:xfrm rot="16200000">
            <a:off x="229985" y="1160748"/>
            <a:ext cx="3744417" cy="352839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 descr="C:\Users\user\Documents\ШКОЛА\11 117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30" t="31073" r="36105" b="45645"/>
          <a:stretch/>
        </p:blipFill>
        <p:spPr bwMode="auto">
          <a:xfrm rot="16200000">
            <a:off x="4427983" y="1268760"/>
            <a:ext cx="3744418" cy="33123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C:\Users\user\Documents\ШКОЛА\11 117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72" t="7883" r="35846" b="68469"/>
          <a:stretch/>
        </p:blipFill>
        <p:spPr bwMode="auto">
          <a:xfrm rot="16200000">
            <a:off x="2476177" y="3220564"/>
            <a:ext cx="3615579" cy="33123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399117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111</TotalTime>
  <Words>24</Words>
  <Application>Microsoft Office PowerPoint</Application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Воздушный поток</vt:lpstr>
      <vt:lpstr>Be polite!</vt:lpstr>
      <vt:lpstr>Be polite to your friends!</vt:lpstr>
      <vt:lpstr>Be polite to your classmates!</vt:lpstr>
      <vt:lpstr>Ladies first!</vt:lpstr>
      <vt:lpstr>Be polite to your teachers!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 polite!</dc:title>
  <dc:creator>user</dc:creator>
  <cp:lastModifiedBy>user</cp:lastModifiedBy>
  <cp:revision>13</cp:revision>
  <dcterms:created xsi:type="dcterms:W3CDTF">2012-11-27T09:48:35Z</dcterms:created>
  <dcterms:modified xsi:type="dcterms:W3CDTF">2012-12-09T16:09:30Z</dcterms:modified>
</cp:coreProperties>
</file>