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07.02.2023</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07.02.2023</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07.02.2023</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07.02.2023</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07.02.2023</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07.02.2023</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07.02.2023</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slow">
    <p:fade thruBlk="1"/>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Berlin</a:t>
            </a:r>
            <a:endParaRPr lang="ru-RU" dirty="0"/>
          </a:p>
        </p:txBody>
      </p:sp>
      <p:sp>
        <p:nvSpPr>
          <p:cNvPr id="3" name="Подзаголовок 2"/>
          <p:cNvSpPr>
            <a:spLocks noGrp="1"/>
          </p:cNvSpPr>
          <p:nvPr>
            <p:ph type="subTitle" idx="1"/>
          </p:nvPr>
        </p:nvSpPr>
        <p:spPr/>
        <p:txBody>
          <a:bodyPr/>
          <a:lstStyle/>
          <a:p>
            <a:r>
              <a:rPr lang="ru-RU" dirty="0" smtClean="0"/>
              <a:t>Презентация по теме: «</a:t>
            </a:r>
            <a:r>
              <a:rPr lang="en-US" dirty="0" smtClean="0"/>
              <a:t>Berlin</a:t>
            </a:r>
            <a:r>
              <a:rPr lang="ru-RU" dirty="0" smtClean="0"/>
              <a:t>»</a:t>
            </a:r>
          </a:p>
          <a:p>
            <a:r>
              <a:rPr lang="ru-RU" dirty="0" smtClean="0"/>
              <a:t> учебник: « </a:t>
            </a:r>
            <a:r>
              <a:rPr lang="en-US" dirty="0" smtClean="0"/>
              <a:t>Deutsch</a:t>
            </a:r>
            <a:r>
              <a:rPr lang="ru-RU" dirty="0" smtClean="0"/>
              <a:t>» </a:t>
            </a:r>
            <a:r>
              <a:rPr lang="ru-RU" dirty="0" err="1" smtClean="0"/>
              <a:t>И.Л.Бим</a:t>
            </a:r>
            <a:r>
              <a:rPr lang="ru-RU" dirty="0" smtClean="0"/>
              <a:t> и др. 8 класс</a:t>
            </a:r>
          </a:p>
          <a:p>
            <a:r>
              <a:rPr lang="ru-RU" dirty="0" smtClean="0"/>
              <a:t> </a:t>
            </a:r>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a:p>
        </p:txBody>
      </p:sp>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dirty="0" smtClean="0"/>
              <a:t>Berlin ist die Hauptstadt Deutschlands</a:t>
            </a:r>
            <a:r>
              <a:rPr lang="ru-RU" dirty="0" smtClean="0"/>
              <a:t>.</a:t>
            </a:r>
            <a:endParaRPr lang="ru-RU" dirty="0"/>
          </a:p>
        </p:txBody>
      </p:sp>
      <p:sp>
        <p:nvSpPr>
          <p:cNvPr id="3" name="Содержимое 2"/>
          <p:cNvSpPr>
            <a:spLocks noGrp="1"/>
          </p:cNvSpPr>
          <p:nvPr>
            <p:ph sz="quarter" idx="1"/>
          </p:nvPr>
        </p:nvSpPr>
        <p:spPr/>
        <p:txBody>
          <a:bodyPr>
            <a:normAutofit fontScale="77500" lnSpcReduction="20000"/>
          </a:bodyPr>
          <a:lstStyle/>
          <a:p>
            <a:r>
              <a:rPr lang="de-DE" dirty="0" smtClean="0"/>
              <a:t>Berlin ist die Hauptstadt Deutschlands, sein politisches, wirtschaftliches und kulturelles Zentrum. Das ist die größte Stadt des Landes, hier wohnen 3,5 Millionen Menschen. Nach dem zweiten Weltkrieg war Berlin </a:t>
            </a:r>
            <a:r>
              <a:rPr lang="de-DE" dirty="0" err="1" smtClean="0"/>
              <a:t>jahrzehntenlang</a:t>
            </a:r>
            <a:r>
              <a:rPr lang="de-DE" dirty="0" smtClean="0"/>
              <a:t> das Symbol der deutschen Teilung. Aber im Bewusstsein des deutschen Volkes blieb Berlin immer Deutschlands Hauptstadt. Erst am 9. November 1989 fiel die Mauer und am 3. Oktober 1990 wurde Deutschland wiedervereinigt.</a:t>
            </a:r>
            <a:endParaRPr lang="ru-RU" dirty="0"/>
          </a:p>
        </p:txBody>
      </p:sp>
      <p:pic>
        <p:nvPicPr>
          <p:cNvPr id="8" name="Содержимое 7" descr="image.jpeg"/>
          <p:cNvPicPr>
            <a:picLocks noGrp="1" noChangeAspect="1"/>
          </p:cNvPicPr>
          <p:nvPr>
            <p:ph sz="quarter" idx="2"/>
          </p:nvPr>
        </p:nvPicPr>
        <p:blipFill>
          <a:blip r:embed="rId2" cstate="print"/>
          <a:stretch>
            <a:fillRect/>
          </a:stretch>
        </p:blipFill>
        <p:spPr>
          <a:xfrm>
            <a:off x="4000496" y="1928802"/>
            <a:ext cx="4683467" cy="2971816"/>
          </a:xfrm>
        </p:spPr>
      </p:pic>
    </p:spTree>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85000" lnSpcReduction="10000"/>
          </a:bodyPr>
          <a:lstStyle/>
          <a:p>
            <a:r>
              <a:rPr lang="de-DE" dirty="0" smtClean="0"/>
              <a:t>Berlin </a:t>
            </a:r>
            <a:r>
              <a:rPr lang="de-DE" dirty="0" err="1" smtClean="0"/>
              <a:t>enstand</a:t>
            </a:r>
            <a:r>
              <a:rPr lang="de-DE" dirty="0" smtClean="0"/>
              <a:t> im 13. Jahrhundertaus zwei Fischerdörfern Berlin und </a:t>
            </a:r>
            <a:r>
              <a:rPr lang="de-DE" dirty="0" err="1" smtClean="0"/>
              <a:t>Gölln</a:t>
            </a:r>
            <a:r>
              <a:rPr lang="de-DE" dirty="0" smtClean="0"/>
              <a:t>. 1871 wurde es die Hauptstadt des Deutschen Reiches. 1987 feierte die Stadt ihr 750-jähriges Jubiläum. Bis heute ist Berlin eines der größten Industriezentren Europas. Hier sind Maschinenbau, Nahrungsmittelindustrie, Pharmaindustrie, </a:t>
            </a:r>
            <a:r>
              <a:rPr lang="de-DE" dirty="0" err="1" smtClean="0"/>
              <a:t>Textilund</a:t>
            </a:r>
            <a:r>
              <a:rPr lang="de-DE" dirty="0" smtClean="0"/>
              <a:t> vor allem Elektroindustrie entwickelt.</a:t>
            </a:r>
            <a:endParaRPr lang="ru-RU" dirty="0"/>
          </a:p>
        </p:txBody>
      </p:sp>
      <p:sp>
        <p:nvSpPr>
          <p:cNvPr id="12" name="Содержимое 11"/>
          <p:cNvSpPr>
            <a:spLocks noGrp="1"/>
          </p:cNvSpPr>
          <p:nvPr>
            <p:ph sz="quarter" idx="2"/>
          </p:nvPr>
        </p:nvSpPr>
        <p:spPr/>
        <p:txBody>
          <a:bodyPr/>
          <a:lstStyle/>
          <a:p>
            <a:pPr>
              <a:buNone/>
            </a:pPr>
            <a:endParaRPr lang="ru-RU" dirty="0"/>
          </a:p>
        </p:txBody>
      </p:sp>
      <p:pic>
        <p:nvPicPr>
          <p:cNvPr id="1026" name="Picture 2" descr="C:\Users\9\Downloads\завод.jpg"/>
          <p:cNvPicPr>
            <a:picLocks noChangeAspect="1" noChangeArrowheads="1"/>
          </p:cNvPicPr>
          <p:nvPr/>
        </p:nvPicPr>
        <p:blipFill>
          <a:blip r:embed="rId2"/>
          <a:srcRect/>
          <a:stretch>
            <a:fillRect/>
          </a:stretch>
        </p:blipFill>
        <p:spPr bwMode="auto">
          <a:xfrm>
            <a:off x="4071934" y="2000240"/>
            <a:ext cx="4381530" cy="3286148"/>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de-DE" dirty="0" smtClean="0"/>
              <a:t>Die Hauptstadt Deutschlands liegt an der Spree. Ihre schönen Landschaften, Seen, Kanäle, Parks, Wälder </a:t>
            </a:r>
            <a:r>
              <a:rPr lang="de-DE" dirty="0" err="1" smtClean="0"/>
              <a:t>bewundem</a:t>
            </a:r>
            <a:r>
              <a:rPr lang="de-DE" dirty="0" smtClean="0"/>
              <a:t> viele Touristen, In den letzten Jahren wurde Berlin zum größten Bauplatz der Welt.</a:t>
            </a:r>
            <a:endParaRPr lang="ru-RU" dirty="0"/>
          </a:p>
        </p:txBody>
      </p:sp>
      <p:sp>
        <p:nvSpPr>
          <p:cNvPr id="8" name="Содержимое 7"/>
          <p:cNvSpPr>
            <a:spLocks noGrp="1"/>
          </p:cNvSpPr>
          <p:nvPr>
            <p:ph sz="quarter" idx="2"/>
          </p:nvPr>
        </p:nvSpPr>
        <p:spPr/>
        <p:txBody>
          <a:bodyPr/>
          <a:lstStyle/>
          <a:p>
            <a:endParaRPr lang="ru-RU"/>
          </a:p>
        </p:txBody>
      </p:sp>
      <p:pic>
        <p:nvPicPr>
          <p:cNvPr id="3074" name="Picture 2" descr="C:\Users\9\Downloads\берлин.jpg"/>
          <p:cNvPicPr>
            <a:picLocks noChangeAspect="1" noChangeArrowheads="1"/>
          </p:cNvPicPr>
          <p:nvPr/>
        </p:nvPicPr>
        <p:blipFill>
          <a:blip r:embed="rId2"/>
          <a:srcRect/>
          <a:stretch>
            <a:fillRect/>
          </a:stretch>
        </p:blipFill>
        <p:spPr bwMode="auto">
          <a:xfrm>
            <a:off x="4071934" y="1928802"/>
            <a:ext cx="4606583" cy="3643338"/>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92500"/>
          </a:bodyPr>
          <a:lstStyle/>
          <a:p>
            <a:r>
              <a:rPr lang="de-DE" dirty="0" smtClean="0"/>
              <a:t>Als Kulturzentrum bietet Berlin drei Opernhäuser (Deutsche Oper, Deutsche Staatsoper, Komische Oper), viele Theater, Museen (</a:t>
            </a:r>
            <a:r>
              <a:rPr lang="de-DE" dirty="0" err="1" smtClean="0"/>
              <a:t>Pergamonmuseum</a:t>
            </a:r>
            <a:r>
              <a:rPr lang="de-DE" dirty="0" smtClean="0"/>
              <a:t>, </a:t>
            </a:r>
            <a:r>
              <a:rPr lang="de-DE" dirty="0" err="1" smtClean="0"/>
              <a:t>Bodemuseum</a:t>
            </a:r>
            <a:r>
              <a:rPr lang="de-DE" dirty="0" smtClean="0"/>
              <a:t>, Nationalgalerie für bildende Kunst, das Museum für Geschichte — Zeughaus).</a:t>
            </a:r>
          </a:p>
          <a:p>
            <a:endParaRPr lang="ru-RU" dirty="0"/>
          </a:p>
        </p:txBody>
      </p:sp>
      <p:sp>
        <p:nvSpPr>
          <p:cNvPr id="8" name="Содержимое 7"/>
          <p:cNvSpPr>
            <a:spLocks noGrp="1"/>
          </p:cNvSpPr>
          <p:nvPr>
            <p:ph sz="quarter" idx="2"/>
          </p:nvPr>
        </p:nvSpPr>
        <p:spPr/>
        <p:txBody>
          <a:bodyPr/>
          <a:lstStyle/>
          <a:p>
            <a:endParaRPr lang="ru-RU" dirty="0"/>
          </a:p>
        </p:txBody>
      </p:sp>
      <p:pic>
        <p:nvPicPr>
          <p:cNvPr id="2050" name="Picture 2" descr="C:\Users\9\Downloads\театр.jpg"/>
          <p:cNvPicPr>
            <a:picLocks noChangeAspect="1" noChangeArrowheads="1"/>
          </p:cNvPicPr>
          <p:nvPr/>
        </p:nvPicPr>
        <p:blipFill>
          <a:blip r:embed="rId2" cstate="print"/>
          <a:srcRect/>
          <a:stretch>
            <a:fillRect/>
          </a:stretch>
        </p:blipFill>
        <p:spPr bwMode="auto">
          <a:xfrm>
            <a:off x="4000496" y="2000240"/>
            <a:ext cx="4714908" cy="3438734"/>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de-DE" dirty="0" smtClean="0"/>
              <a:t>Weltbekannt sind die Sehenswürdigkeiten Berlins: das Brandenburger Tor, das RoteRathaus, Reichstag, die Gedächtnis-Kirche, Berliner Dom, Nikolaiviertel, Schloss Charlottenburg, die Siegessäule, Alexanderplatz.</a:t>
            </a:r>
          </a:p>
          <a:p>
            <a:endParaRPr lang="ru-RU" dirty="0"/>
          </a:p>
        </p:txBody>
      </p:sp>
      <p:pic>
        <p:nvPicPr>
          <p:cNvPr id="7" name="Содержимое 4" descr="10.jpg"/>
          <p:cNvPicPr>
            <a:picLocks noGrp="1" noChangeAspect="1"/>
          </p:cNvPicPr>
          <p:nvPr>
            <p:ph sz="quarter" idx="2"/>
          </p:nvPr>
        </p:nvPicPr>
        <p:blipFill>
          <a:blip r:embed="rId2" cstate="print"/>
          <a:stretch>
            <a:fillRect/>
          </a:stretch>
        </p:blipFill>
        <p:spPr>
          <a:xfrm>
            <a:off x="4071934" y="2357430"/>
            <a:ext cx="4445029" cy="3334774"/>
          </a:xfrm>
          <a:prstGeom prst="rect">
            <a:avLst/>
          </a:prstGeom>
        </p:spPr>
      </p:pic>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de-DE" dirty="0" smtClean="0"/>
              <a:t>Die schönsten Straßen der Stadt sind Kurfürstendamm und Unter den Linden</a:t>
            </a:r>
            <a:endParaRPr lang="ru-RU" dirty="0"/>
          </a:p>
        </p:txBody>
      </p:sp>
      <p:pic>
        <p:nvPicPr>
          <p:cNvPr id="7" name="Содержимое 10" descr="unter-den-linden-1.jpg"/>
          <p:cNvPicPr>
            <a:picLocks noGrp="1" noChangeAspect="1"/>
          </p:cNvPicPr>
          <p:nvPr>
            <p:ph sz="quarter" idx="2"/>
          </p:nvPr>
        </p:nvPicPr>
        <p:blipFill>
          <a:blip r:embed="rId2"/>
          <a:stretch>
            <a:fillRect/>
          </a:stretch>
        </p:blipFill>
        <p:spPr>
          <a:xfrm>
            <a:off x="4143791" y="2500306"/>
            <a:ext cx="4514437" cy="3011095"/>
          </a:xfrm>
        </p:spPr>
      </p:pic>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endParaRPr lang="ru-RU"/>
          </a:p>
        </p:txBody>
      </p:sp>
      <p:pic>
        <p:nvPicPr>
          <p:cNvPr id="4098" name="Picture 2" descr="C:\Users\9\Downloads\конц.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Tree>
  </p:cSld>
  <p:clrMapOvr>
    <a:masterClrMapping/>
  </p:clrMapOvr>
  <p:transition spd="slow">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38</TotalTime>
  <Words>266</Words>
  <PresentationFormat>Экран (4:3)</PresentationFormat>
  <Paragraphs>19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Эркер</vt:lpstr>
      <vt:lpstr>Berlin</vt:lpstr>
      <vt:lpstr>Berlin ist die Hauptstadt Deutschlands.</vt:lpstr>
      <vt:lpstr>Слайд 3</vt:lpstr>
      <vt:lpstr>Слайд 4</vt:lpstr>
      <vt:lpstr>Слайд 5</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Berlin</dc:title>
  <dc:creator>Анастасия</dc:creator>
  <cp:lastModifiedBy>9</cp:lastModifiedBy>
  <cp:revision>9</cp:revision>
  <dcterms:created xsi:type="dcterms:W3CDTF">2021-10-10T17:25:18Z</dcterms:created>
  <dcterms:modified xsi:type="dcterms:W3CDTF">2023-02-07T10:14:22Z</dcterms:modified>
</cp:coreProperties>
</file>