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76" r:id="rId1"/>
  </p:sldMasterIdLst>
  <p:notesMasterIdLst>
    <p:notesMasterId r:id="rId8"/>
  </p:notesMasterIdLst>
  <p:sldIdLst>
    <p:sldId id="262" r:id="rId2"/>
    <p:sldId id="272" r:id="rId3"/>
    <p:sldId id="271" r:id="rId4"/>
    <p:sldId id="273" r:id="rId5"/>
    <p:sldId id="274" r:id="rId6"/>
    <p:sldId id="263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6405" autoAdjust="0"/>
    <p:restoredTop sz="94625" autoAdjust="0"/>
  </p:normalViewPr>
  <p:slideViewPr>
    <p:cSldViewPr>
      <p:cViewPr varScale="1">
        <p:scale>
          <a:sx n="88" d="100"/>
          <a:sy n="88" d="100"/>
        </p:scale>
        <p:origin x="-1248" y="-8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D907811-1EF5-49CC-8D2C-9EDE51AEBA42}" type="datetimeFigureOut">
              <a:rPr lang="ru-RU" smtClean="0"/>
              <a:pPr/>
              <a:t>30.01.2023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A0B514C-06DB-4DC9-AA3D-2D457ADA21B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630EFBE0-B99C-4A57-BCF8-9F7F21D68709}" type="datetimeFigureOut">
              <a:rPr lang="ru-RU" smtClean="0"/>
              <a:pPr/>
              <a:t>30.01.2023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6BB39FD9-631F-453A-A5B3-BB76B44B26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0EFBE0-B99C-4A57-BCF8-9F7F21D68709}" type="datetimeFigureOut">
              <a:rPr lang="ru-RU" smtClean="0"/>
              <a:pPr/>
              <a:t>30.01.2023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39FD9-631F-453A-A5B3-BB76B44B26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0EFBE0-B99C-4A57-BCF8-9F7F21D68709}" type="datetimeFigureOut">
              <a:rPr lang="ru-RU" smtClean="0"/>
              <a:pPr/>
              <a:t>30.01.2023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39FD9-631F-453A-A5B3-BB76B44B26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630EFBE0-B99C-4A57-BCF8-9F7F21D68709}" type="datetimeFigureOut">
              <a:rPr lang="ru-RU" smtClean="0"/>
              <a:pPr/>
              <a:t>30.01.2023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6BB39FD9-631F-453A-A5B3-BB76B44B260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630EFBE0-B99C-4A57-BCF8-9F7F21D68709}" type="datetimeFigureOut">
              <a:rPr lang="ru-RU" smtClean="0"/>
              <a:pPr/>
              <a:t>30.01.2023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6BB39FD9-631F-453A-A5B3-BB76B44B26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0EFBE0-B99C-4A57-BCF8-9F7F21D68709}" type="datetimeFigureOut">
              <a:rPr lang="ru-RU" smtClean="0"/>
              <a:pPr/>
              <a:t>30.01.2023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39FD9-631F-453A-A5B3-BB76B44B260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0EFBE0-B99C-4A57-BCF8-9F7F21D68709}" type="datetimeFigureOut">
              <a:rPr lang="ru-RU" smtClean="0"/>
              <a:pPr/>
              <a:t>30.01.2023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39FD9-631F-453A-A5B3-BB76B44B260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630EFBE0-B99C-4A57-BCF8-9F7F21D68709}" type="datetimeFigureOut">
              <a:rPr lang="ru-RU" smtClean="0"/>
              <a:pPr/>
              <a:t>30.01.2023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6BB39FD9-631F-453A-A5B3-BB76B44B260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0EFBE0-B99C-4A57-BCF8-9F7F21D68709}" type="datetimeFigureOut">
              <a:rPr lang="ru-RU" smtClean="0"/>
              <a:pPr/>
              <a:t>30.01.2023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39FD9-631F-453A-A5B3-BB76B44B26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630EFBE0-B99C-4A57-BCF8-9F7F21D68709}" type="datetimeFigureOut">
              <a:rPr lang="ru-RU" smtClean="0"/>
              <a:pPr/>
              <a:t>30.01.2023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6BB39FD9-631F-453A-A5B3-BB76B44B260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630EFBE0-B99C-4A57-BCF8-9F7F21D68709}" type="datetimeFigureOut">
              <a:rPr lang="ru-RU" smtClean="0"/>
              <a:pPr/>
              <a:t>30.01.2023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6BB39FD9-631F-453A-A5B3-BB76B44B260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630EFBE0-B99C-4A57-BCF8-9F7F21D68709}" type="datetimeFigureOut">
              <a:rPr lang="ru-RU" smtClean="0"/>
              <a:pPr/>
              <a:t>30.01.2023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6BB39FD9-631F-453A-A5B3-BB76B44B260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77" r:id="rId1"/>
    <p:sldLayoutId id="2147483878" r:id="rId2"/>
    <p:sldLayoutId id="2147483879" r:id="rId3"/>
    <p:sldLayoutId id="2147483880" r:id="rId4"/>
    <p:sldLayoutId id="2147483881" r:id="rId5"/>
    <p:sldLayoutId id="2147483882" r:id="rId6"/>
    <p:sldLayoutId id="2147483883" r:id="rId7"/>
    <p:sldLayoutId id="2147483884" r:id="rId8"/>
    <p:sldLayoutId id="2147483885" r:id="rId9"/>
    <p:sldLayoutId id="2147483886" r:id="rId10"/>
    <p:sldLayoutId id="2147483887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214414" y="1428736"/>
            <a:ext cx="650085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Akrobat" pitchFamily="50" charset="-52"/>
              </a:rPr>
              <a:t>«</a:t>
            </a: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Akrobat" pitchFamily="50" charset="-52"/>
              </a:rPr>
              <a:t>Использование экологических материалов для создания дидактических игр в детском саду</a:t>
            </a: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Akrobat" pitchFamily="50" charset="-52"/>
              </a:rPr>
              <a:t>»</a:t>
            </a:r>
            <a:endParaRPr lang="ru-RU" sz="2400" b="1" dirty="0" smtClean="0">
              <a:solidFill>
                <a:schemeClr val="accent1">
                  <a:lumMod val="50000"/>
                </a:schemeClr>
              </a:solidFill>
              <a:latin typeface="Akrobat" pitchFamily="50" charset="-52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500430" y="4429132"/>
            <a:ext cx="564357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latin typeface="Akrobat" pitchFamily="50" charset="-52"/>
              </a:rPr>
              <a:t>Подготовила:  Воспитатель ГБДОУ №53 </a:t>
            </a:r>
          </a:p>
          <a:p>
            <a:pPr algn="ctr"/>
            <a:r>
              <a:rPr lang="ru-RU" sz="1600" dirty="0" smtClean="0">
                <a:latin typeface="Akrobat" pitchFamily="50" charset="-52"/>
              </a:rPr>
              <a:t>Адмиралтейского района Санкт-Петербурга </a:t>
            </a:r>
          </a:p>
          <a:p>
            <a:pPr algn="ctr"/>
            <a:r>
              <a:rPr lang="ru-RU" b="1" dirty="0" smtClean="0">
                <a:latin typeface="Akrobat" pitchFamily="50" charset="-52"/>
              </a:rPr>
              <a:t>Черниченко Екатерина Анатольевна</a:t>
            </a:r>
            <a:r>
              <a:rPr lang="ru-RU" dirty="0" smtClean="0">
                <a:latin typeface="Akrobat" pitchFamily="50" charset="-52"/>
              </a:rPr>
              <a:t>.</a:t>
            </a:r>
            <a:endParaRPr lang="ru-RU" dirty="0">
              <a:latin typeface="Akrobat" pitchFamily="50" charset="-5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071670" y="6000768"/>
            <a:ext cx="421484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>
                <a:latin typeface="+mj-lt"/>
              </a:rPr>
              <a:t>г. Санкт-Петербург</a:t>
            </a:r>
          </a:p>
          <a:p>
            <a:pPr algn="ctr"/>
            <a:r>
              <a:rPr lang="ru-RU" sz="1400" b="1" dirty="0" smtClean="0">
                <a:latin typeface="+mj-lt"/>
              </a:rPr>
              <a:t> </a:t>
            </a:r>
            <a:r>
              <a:rPr lang="ru-RU" sz="1400" b="1" dirty="0" smtClean="0">
                <a:latin typeface="+mj-lt"/>
              </a:rPr>
              <a:t>2023 </a:t>
            </a:r>
            <a:r>
              <a:rPr lang="ru-RU" sz="1400" b="1" dirty="0" smtClean="0">
                <a:latin typeface="+mj-lt"/>
              </a:rPr>
              <a:t>г.</a:t>
            </a:r>
            <a:endParaRPr lang="ru-RU" sz="1400" b="1" dirty="0">
              <a:latin typeface="+mj-lt"/>
            </a:endParaRPr>
          </a:p>
        </p:txBody>
      </p:sp>
      <p:pic>
        <p:nvPicPr>
          <p:cNvPr id="11" name="Рисунок 10" descr="326-3266991_eco-friendly-signs-banners-recycle-sign-black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786050" y="2643182"/>
            <a:ext cx="2928958" cy="1546633"/>
          </a:xfrm>
          <a:prstGeom prst="rect">
            <a:avLst/>
          </a:prstGeom>
          <a:effectLst>
            <a:outerShdw blurRad="50800" dist="50800" dir="5400000" sx="92000" sy="92000" algn="ctr" rotWithShape="0">
              <a:srgbClr val="000000">
                <a:alpha val="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642910" y="1571612"/>
            <a:ext cx="764386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>
                <a:latin typeface="Akrobat" pitchFamily="50" charset="-52"/>
              </a:rPr>
              <a:t>Развитие </a:t>
            </a:r>
            <a:r>
              <a:rPr lang="ru-RU" sz="2800" dirty="0" smtClean="0">
                <a:latin typeface="Akrobat" pitchFamily="50" charset="-52"/>
              </a:rPr>
              <a:t>воображения и фантазии у детей, а также мелкой моторики рук</a:t>
            </a:r>
            <a:r>
              <a:rPr lang="ru-RU" sz="2800" dirty="0" smtClean="0">
                <a:latin typeface="Akrobat" pitchFamily="50" charset="-52"/>
              </a:rPr>
              <a:t>.</a:t>
            </a:r>
            <a:endParaRPr lang="ru-RU" sz="2800" dirty="0" smtClean="0">
              <a:latin typeface="Akrobat" pitchFamily="50" charset="-52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285984" y="714356"/>
            <a:ext cx="400052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latin typeface="Akrobat" pitchFamily="50" charset="-52"/>
              </a:rPr>
              <a:t>ЦЕЛЬ:</a:t>
            </a:r>
            <a:endParaRPr lang="ru-RU" sz="4000" b="1" dirty="0">
              <a:latin typeface="Akrobat" pitchFamily="50" charset="-52"/>
            </a:endParaRPr>
          </a:p>
        </p:txBody>
      </p:sp>
      <p:pic>
        <p:nvPicPr>
          <p:cNvPr id="12" name="Рисунок 11" descr="photo_2023-01-30_14-07-27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14546" y="2643182"/>
            <a:ext cx="4286280" cy="398588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1000100" y="1428736"/>
            <a:ext cx="6572296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Akrobat" pitchFamily="50" charset="-52"/>
              </a:rPr>
              <a:t>1</a:t>
            </a:r>
            <a:r>
              <a:rPr lang="ru-RU" sz="2400" dirty="0" smtClean="0">
                <a:latin typeface="Akrobat" pitchFamily="50" charset="-52"/>
              </a:rPr>
              <a:t>. Учить выкладывать схематичные изображения предметов </a:t>
            </a:r>
          </a:p>
          <a:p>
            <a:pPr algn="ctr"/>
            <a:r>
              <a:rPr lang="ru-RU" sz="2400" dirty="0" smtClean="0">
                <a:latin typeface="Akrobat" pitchFamily="50" charset="-52"/>
              </a:rPr>
              <a:t> 2. Закреплять название цветов</a:t>
            </a:r>
          </a:p>
          <a:p>
            <a:pPr algn="ctr"/>
            <a:r>
              <a:rPr lang="ru-RU" sz="2400" dirty="0" smtClean="0">
                <a:latin typeface="Akrobat" pitchFamily="50" charset="-52"/>
              </a:rPr>
              <a:t> 3. Умение считать в пределах 10</a:t>
            </a:r>
          </a:p>
          <a:p>
            <a:pPr algn="ctr"/>
            <a:r>
              <a:rPr lang="ru-RU" sz="2400" dirty="0" smtClean="0">
                <a:latin typeface="Akrobat" pitchFamily="50" charset="-52"/>
              </a:rPr>
              <a:t> 4. Воспитывать терпение и усидчивость</a:t>
            </a:r>
          </a:p>
          <a:p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2500298" y="571480"/>
            <a:ext cx="31432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latin typeface="Akrobat" pitchFamily="50" charset="-52"/>
              </a:rPr>
              <a:t>Задачи:</a:t>
            </a:r>
            <a:endParaRPr lang="ru-RU" sz="3600" dirty="0">
              <a:latin typeface="Akrobat" pitchFamily="50" charset="-5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1571604" y="714356"/>
            <a:ext cx="4786346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latin typeface="Akrobat" pitchFamily="50" charset="-52"/>
              </a:rPr>
              <a:t>Крышечки от пюре </a:t>
            </a:r>
            <a:r>
              <a:rPr lang="ru-RU" sz="2000" dirty="0" err="1" smtClean="0">
                <a:latin typeface="Akrobat" pitchFamily="50" charset="-52"/>
              </a:rPr>
              <a:t>Фрутто</a:t>
            </a:r>
            <a:r>
              <a:rPr lang="ru-RU" sz="2000" dirty="0" smtClean="0">
                <a:latin typeface="Akrobat" pitchFamily="50" charset="-52"/>
              </a:rPr>
              <a:t> </a:t>
            </a:r>
            <a:r>
              <a:rPr lang="ru-RU" sz="2000" dirty="0" smtClean="0">
                <a:latin typeface="Akrobat" pitchFamily="50" charset="-52"/>
              </a:rPr>
              <a:t>Няня </a:t>
            </a:r>
            <a:r>
              <a:rPr lang="ru-RU" sz="2000" dirty="0" smtClean="0">
                <a:latin typeface="Akrobat" pitchFamily="50" charset="-52"/>
              </a:rPr>
              <a:t>отличный развивающий материал, </a:t>
            </a:r>
            <a:r>
              <a:rPr lang="ru-RU" sz="2000" dirty="0" smtClean="0">
                <a:latin typeface="Akrobat" pitchFamily="50" charset="-52"/>
              </a:rPr>
              <a:t>который можно </a:t>
            </a:r>
            <a:r>
              <a:rPr lang="ru-RU" sz="2000" dirty="0" smtClean="0">
                <a:latin typeface="Akrobat" pitchFamily="50" charset="-52"/>
              </a:rPr>
              <a:t>использовать для создания поделок и составления мозаики разного уровня сложности.</a:t>
            </a:r>
            <a:endParaRPr lang="ru-RU" sz="2000" dirty="0">
              <a:latin typeface="Akrobat" pitchFamily="50" charset="-52"/>
            </a:endParaRPr>
          </a:p>
        </p:txBody>
      </p:sp>
      <p:pic>
        <p:nvPicPr>
          <p:cNvPr id="11" name="Рисунок 10" descr="photo_2023-01-30_14-07-2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390734" y="2396723"/>
            <a:ext cx="3290434" cy="3357586"/>
          </a:xfrm>
          <a:prstGeom prst="rect">
            <a:avLst/>
          </a:prstGeom>
        </p:spPr>
      </p:pic>
      <p:pic>
        <p:nvPicPr>
          <p:cNvPr id="12" name="Рисунок 11" descr="photo_2023-01-30_14-07-26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57687" y="2428868"/>
            <a:ext cx="3929090" cy="332182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1071538" y="785794"/>
            <a:ext cx="678661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Akrobat" pitchFamily="50" charset="-52"/>
              </a:rPr>
              <a:t>Помимо создания фигур по образцу, крышечки можно применить в качестве массажного коврика для рук и ног, а также использовать как счетный материал.</a:t>
            </a:r>
            <a:endParaRPr lang="ru-RU" sz="2400" dirty="0">
              <a:latin typeface="Akrobat" pitchFamily="50" charset="-52"/>
            </a:endParaRPr>
          </a:p>
        </p:txBody>
      </p:sp>
      <p:pic>
        <p:nvPicPr>
          <p:cNvPr id="11" name="Рисунок 10" descr="photo_2023-01-30_14-07-2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282" y="2357430"/>
            <a:ext cx="4143404" cy="3091053"/>
          </a:xfrm>
          <a:prstGeom prst="rect">
            <a:avLst/>
          </a:prstGeom>
        </p:spPr>
      </p:pic>
      <p:pic>
        <p:nvPicPr>
          <p:cNvPr id="12" name="Рисунок 11" descr="photo_2023-01-30_14-07-26 (2)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43438" y="2143116"/>
            <a:ext cx="3214710" cy="42862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1071538" y="1285860"/>
            <a:ext cx="628654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Akrobat" pitchFamily="50" charset="-52"/>
              </a:rPr>
              <a:t>Крышечки </a:t>
            </a:r>
            <a:r>
              <a:rPr lang="ru-RU" dirty="0" smtClean="0">
                <a:latin typeface="Akrobat" pitchFamily="50" charset="-52"/>
              </a:rPr>
              <a:t>очень оригинальный и простой способ привлечения детей к различному виду деятельности. </a:t>
            </a:r>
            <a:endParaRPr lang="ru-RU" dirty="0" smtClean="0">
              <a:latin typeface="Akrobat" pitchFamily="50" charset="-52"/>
            </a:endParaRPr>
          </a:p>
          <a:p>
            <a:pPr algn="ctr"/>
            <a:r>
              <a:rPr lang="ru-RU" dirty="0" smtClean="0">
                <a:latin typeface="Akrobat" pitchFamily="50" charset="-52"/>
              </a:rPr>
              <a:t>В </a:t>
            </a:r>
            <a:r>
              <a:rPr lang="ru-RU" dirty="0" smtClean="0">
                <a:latin typeface="Akrobat" pitchFamily="50" charset="-52"/>
              </a:rPr>
              <a:t>ходе игры с этим материалом дети не только развиваются и обучаются, но и </a:t>
            </a:r>
            <a:r>
              <a:rPr lang="ru-RU" dirty="0" err="1" smtClean="0">
                <a:latin typeface="Akrobat" pitchFamily="50" charset="-52"/>
              </a:rPr>
              <a:t>оздоравливаются</a:t>
            </a:r>
            <a:r>
              <a:rPr lang="ru-RU" dirty="0" smtClean="0">
                <a:latin typeface="Akrobat" pitchFamily="50" charset="-52"/>
              </a:rPr>
              <a:t>. </a:t>
            </a:r>
            <a:endParaRPr lang="ru-RU" dirty="0" smtClean="0">
              <a:latin typeface="Akrobat" pitchFamily="50" charset="-52"/>
            </a:endParaRPr>
          </a:p>
          <a:p>
            <a:pPr algn="ctr"/>
            <a:r>
              <a:rPr lang="ru-RU" dirty="0" smtClean="0">
                <a:latin typeface="Akrobat" pitchFamily="50" charset="-52"/>
              </a:rPr>
              <a:t>Используя </a:t>
            </a:r>
            <a:r>
              <a:rPr lang="ru-RU" dirty="0" smtClean="0">
                <a:latin typeface="Akrobat" pitchFamily="50" charset="-52"/>
              </a:rPr>
              <a:t>крышечки в работе с детьми мы заботимся об окружающей среде и спасаем ее от загрязнения!</a:t>
            </a:r>
            <a:endParaRPr lang="ru-RU" dirty="0">
              <a:latin typeface="Akrobat" pitchFamily="50" charset="-52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285984" y="571480"/>
            <a:ext cx="335758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Akrobat" pitchFamily="50" charset="-52"/>
              </a:rPr>
              <a:t>Выводы:</a:t>
            </a:r>
            <a:endParaRPr lang="ru-RU" sz="2400" b="1" dirty="0">
              <a:latin typeface="Akrobat" pitchFamily="50" charset="-52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85852" y="3357562"/>
            <a:ext cx="6000792" cy="25910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418</TotalTime>
  <Words>173</Words>
  <Application>Microsoft Office PowerPoint</Application>
  <PresentationFormat>Экран (4:3)</PresentationFormat>
  <Paragraphs>19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Эркер</vt:lpstr>
      <vt:lpstr>Слайд 1</vt:lpstr>
      <vt:lpstr>Слайд 2</vt:lpstr>
      <vt:lpstr>Слайд 3</vt:lpstr>
      <vt:lpstr>Слайд 4</vt:lpstr>
      <vt:lpstr>Слайд 5</vt:lpstr>
      <vt:lpstr>Слайд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Портфолио воспитателя Курочкиной Аллы Викторовны,  2-ая младшая группа «Сказка», площадка «Писарева».</dc:title>
  <dc:creator>Anton Batishchev</dc:creator>
  <cp:lastModifiedBy>Anton Batishchev</cp:lastModifiedBy>
  <cp:revision>151</cp:revision>
  <dcterms:created xsi:type="dcterms:W3CDTF">2022-10-15T18:31:00Z</dcterms:created>
  <dcterms:modified xsi:type="dcterms:W3CDTF">2023-01-30T17:07:12Z</dcterms:modified>
</cp:coreProperties>
</file>