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Relationship Id="rId5" Type="http://schemas.openxmlformats.org/officeDocument/2006/relationships/custom-properties" Target="docProps/custom.xml" /></Relationships>
</file>

<file path=ppt/presentation.xml><?xml version="1.0" encoding="utf-8"?>
<!--Generated by Aspose.Slides for .NET 16.12.1.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</p:sldIdLst>
  <p:sldSz cx="9144000" cy="6858000" type="screen4x3"/>
  <p:notesSz cx="6858000" cy="9144000"/>
  <p:custDataLst>
    <p:tags r:id="rId67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0" d="100"/>
          <a:sy n="0" d="100"/>
        </p:scale>
        <p:origin x="0" y="0"/>
      </p:cViewPr>
    </p:cSldViewPr>
  </p:notesViewPr>
  <p:gridSpacing cx="73736200" cy="73736200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slide" Target="slides/slide13.xml" /><Relationship Id="rId15" Type="http://schemas.openxmlformats.org/officeDocument/2006/relationships/slide" Target="slides/slide14.xml" /><Relationship Id="rId16" Type="http://schemas.openxmlformats.org/officeDocument/2006/relationships/slide" Target="slides/slide15.xml" /><Relationship Id="rId17" Type="http://schemas.openxmlformats.org/officeDocument/2006/relationships/slide" Target="slides/slide16.xml" /><Relationship Id="rId18" Type="http://schemas.openxmlformats.org/officeDocument/2006/relationships/slide" Target="slides/slide17.xml" /><Relationship Id="rId19" Type="http://schemas.openxmlformats.org/officeDocument/2006/relationships/slide" Target="slides/slide18.xml" /><Relationship Id="rId2" Type="http://schemas.openxmlformats.org/officeDocument/2006/relationships/slide" Target="slides/slide1.xml" /><Relationship Id="rId20" Type="http://schemas.openxmlformats.org/officeDocument/2006/relationships/slide" Target="slides/slide19.xml" /><Relationship Id="rId21" Type="http://schemas.openxmlformats.org/officeDocument/2006/relationships/slide" Target="slides/slide20.xml" /><Relationship Id="rId22" Type="http://schemas.openxmlformats.org/officeDocument/2006/relationships/slide" Target="slides/slide21.xml" /><Relationship Id="rId23" Type="http://schemas.openxmlformats.org/officeDocument/2006/relationships/slide" Target="slides/slide22.xml" /><Relationship Id="rId24" Type="http://schemas.openxmlformats.org/officeDocument/2006/relationships/slide" Target="slides/slide23.xml" /><Relationship Id="rId25" Type="http://schemas.openxmlformats.org/officeDocument/2006/relationships/slide" Target="slides/slide24.xml" /><Relationship Id="rId26" Type="http://schemas.openxmlformats.org/officeDocument/2006/relationships/slide" Target="slides/slide25.xml" /><Relationship Id="rId27" Type="http://schemas.openxmlformats.org/officeDocument/2006/relationships/slide" Target="slides/slide26.xml" /><Relationship Id="rId28" Type="http://schemas.openxmlformats.org/officeDocument/2006/relationships/slide" Target="slides/slide27.xml" /><Relationship Id="rId29" Type="http://schemas.openxmlformats.org/officeDocument/2006/relationships/slide" Target="slides/slide28.xml" /><Relationship Id="rId3" Type="http://schemas.openxmlformats.org/officeDocument/2006/relationships/slide" Target="slides/slide2.xml" /><Relationship Id="rId30" Type="http://schemas.openxmlformats.org/officeDocument/2006/relationships/slide" Target="slides/slide29.xml" /><Relationship Id="rId31" Type="http://schemas.openxmlformats.org/officeDocument/2006/relationships/slide" Target="slides/slide30.xml" /><Relationship Id="rId32" Type="http://schemas.openxmlformats.org/officeDocument/2006/relationships/slide" Target="slides/slide31.xml" /><Relationship Id="rId33" Type="http://schemas.openxmlformats.org/officeDocument/2006/relationships/slide" Target="slides/slide32.xml" /><Relationship Id="rId34" Type="http://schemas.openxmlformats.org/officeDocument/2006/relationships/slide" Target="slides/slide33.xml" /><Relationship Id="rId35" Type="http://schemas.openxmlformats.org/officeDocument/2006/relationships/slide" Target="slides/slide34.xml" /><Relationship Id="rId36" Type="http://schemas.openxmlformats.org/officeDocument/2006/relationships/slide" Target="slides/slide35.xml" /><Relationship Id="rId37" Type="http://schemas.openxmlformats.org/officeDocument/2006/relationships/slide" Target="slides/slide36.xml" /><Relationship Id="rId38" Type="http://schemas.openxmlformats.org/officeDocument/2006/relationships/slide" Target="slides/slide37.xml" /><Relationship Id="rId39" Type="http://schemas.openxmlformats.org/officeDocument/2006/relationships/slide" Target="slides/slide38.xml" /><Relationship Id="rId4" Type="http://schemas.openxmlformats.org/officeDocument/2006/relationships/slide" Target="slides/slide3.xml" /><Relationship Id="rId40" Type="http://schemas.openxmlformats.org/officeDocument/2006/relationships/slide" Target="slides/slide39.xml" /><Relationship Id="rId41" Type="http://schemas.openxmlformats.org/officeDocument/2006/relationships/slide" Target="slides/slide40.xml" /><Relationship Id="rId42" Type="http://schemas.openxmlformats.org/officeDocument/2006/relationships/slide" Target="slides/slide41.xml" /><Relationship Id="rId43" Type="http://schemas.openxmlformats.org/officeDocument/2006/relationships/slide" Target="slides/slide42.xml" /><Relationship Id="rId44" Type="http://schemas.openxmlformats.org/officeDocument/2006/relationships/slide" Target="slides/slide43.xml" /><Relationship Id="rId45" Type="http://schemas.openxmlformats.org/officeDocument/2006/relationships/slide" Target="slides/slide44.xml" /><Relationship Id="rId46" Type="http://schemas.openxmlformats.org/officeDocument/2006/relationships/slide" Target="slides/slide45.xml" /><Relationship Id="rId47" Type="http://schemas.openxmlformats.org/officeDocument/2006/relationships/slide" Target="slides/slide46.xml" /><Relationship Id="rId48" Type="http://schemas.openxmlformats.org/officeDocument/2006/relationships/slide" Target="slides/slide47.xml" /><Relationship Id="rId49" Type="http://schemas.openxmlformats.org/officeDocument/2006/relationships/slide" Target="slides/slide48.xml" /><Relationship Id="rId5" Type="http://schemas.openxmlformats.org/officeDocument/2006/relationships/slide" Target="slides/slide4.xml" /><Relationship Id="rId50" Type="http://schemas.openxmlformats.org/officeDocument/2006/relationships/slide" Target="slides/slide49.xml" /><Relationship Id="rId51" Type="http://schemas.openxmlformats.org/officeDocument/2006/relationships/slide" Target="slides/slide50.xml" /><Relationship Id="rId52" Type="http://schemas.openxmlformats.org/officeDocument/2006/relationships/slide" Target="slides/slide51.xml" /><Relationship Id="rId53" Type="http://schemas.openxmlformats.org/officeDocument/2006/relationships/slide" Target="slides/slide52.xml" /><Relationship Id="rId54" Type="http://schemas.openxmlformats.org/officeDocument/2006/relationships/slide" Target="slides/slide53.xml" /><Relationship Id="rId55" Type="http://schemas.openxmlformats.org/officeDocument/2006/relationships/slide" Target="slides/slide54.xml" /><Relationship Id="rId56" Type="http://schemas.openxmlformats.org/officeDocument/2006/relationships/slide" Target="slides/slide55.xml" /><Relationship Id="rId57" Type="http://schemas.openxmlformats.org/officeDocument/2006/relationships/slide" Target="slides/slide56.xml" /><Relationship Id="rId58" Type="http://schemas.openxmlformats.org/officeDocument/2006/relationships/slide" Target="slides/slide57.xml" /><Relationship Id="rId59" Type="http://schemas.openxmlformats.org/officeDocument/2006/relationships/slide" Target="slides/slide58.xml" /><Relationship Id="rId6" Type="http://schemas.openxmlformats.org/officeDocument/2006/relationships/slide" Target="slides/slide5.xml" /><Relationship Id="rId60" Type="http://schemas.openxmlformats.org/officeDocument/2006/relationships/slide" Target="slides/slide59.xml" /><Relationship Id="rId61" Type="http://schemas.openxmlformats.org/officeDocument/2006/relationships/slide" Target="slides/slide60.xml" /><Relationship Id="rId62" Type="http://schemas.openxmlformats.org/officeDocument/2006/relationships/slide" Target="slides/slide61.xml" /><Relationship Id="rId63" Type="http://schemas.openxmlformats.org/officeDocument/2006/relationships/slide" Target="slides/slide62.xml" /><Relationship Id="rId64" Type="http://schemas.openxmlformats.org/officeDocument/2006/relationships/slide" Target="slides/slide63.xml" /><Relationship Id="rId65" Type="http://schemas.openxmlformats.org/officeDocument/2006/relationships/slide" Target="slides/slide64.xml" /><Relationship Id="rId66" Type="http://schemas.openxmlformats.org/officeDocument/2006/relationships/slide" Target="slides/slide65.xml" /><Relationship Id="rId67" Type="http://schemas.openxmlformats.org/officeDocument/2006/relationships/tags" Target="tags/tag1.xml" /><Relationship Id="rId68" Type="http://schemas.openxmlformats.org/officeDocument/2006/relationships/presProps" Target="presProps.xml" /><Relationship Id="rId69" Type="http://schemas.openxmlformats.org/officeDocument/2006/relationships/viewProps" Target="viewProps.xml" /><Relationship Id="rId7" Type="http://schemas.openxmlformats.org/officeDocument/2006/relationships/slide" Target="slides/slide6.xml" /><Relationship Id="rId70" Type="http://schemas.openxmlformats.org/officeDocument/2006/relationships/theme" Target="theme/theme1.xml" /><Relationship Id="rId71" Type="http://schemas.openxmlformats.org/officeDocument/2006/relationships/tableStyles" Target="tableStyles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18.11.2018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0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1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2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3.jpe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4.jpe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5.jpe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6.jpeg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7.jpeg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8.jpeg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9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eg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0.jpeg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1.jpeg" /></Relationships>
</file>

<file path=ppt/slides/_rels/slide2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2.jpeg" /></Relationships>
</file>

<file path=ppt/slides/_rels/slide2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3.jpeg" /></Relationships>
</file>

<file path=ppt/slides/_rels/slide2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4.jpeg" /></Relationships>
</file>

<file path=ppt/slides/_rels/slide2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5.jpeg" /></Relationships>
</file>

<file path=ppt/slides/_rels/slide2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6.jpeg" /></Relationships>
</file>

<file path=ppt/slides/_rels/slide2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7.jpeg" /></Relationships>
</file>

<file path=ppt/slides/_rels/slide2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8.jpeg" /></Relationships>
</file>

<file path=ppt/slides/_rels/slide2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9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.jpeg" /></Relationships>
</file>

<file path=ppt/slides/_rels/slide3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0.jpeg" /></Relationships>
</file>

<file path=ppt/slides/_rels/slide3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1.jpeg" /></Relationships>
</file>

<file path=ppt/slides/_rels/slide3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2.jpeg" /></Relationships>
</file>

<file path=ppt/slides/_rels/slide3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3.jpeg" /></Relationships>
</file>

<file path=ppt/slides/_rels/slide3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4.jpeg" /></Relationships>
</file>

<file path=ppt/slides/_rels/slide3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5.jpeg" /></Relationships>
</file>

<file path=ppt/slides/_rels/slide3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6.jpeg" /></Relationships>
</file>

<file path=ppt/slides/_rels/slide3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7.jpeg" /></Relationships>
</file>

<file path=ppt/slides/_rels/slide3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8.jpeg" /></Relationships>
</file>

<file path=ppt/slides/_rels/slide3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9.jpeg" /><Relationship Id="rId3" Type="http://schemas.openxmlformats.org/officeDocument/2006/relationships/image" Target="../media/image40.jpeg" /><Relationship Id="rId4" Type="http://schemas.openxmlformats.org/officeDocument/2006/relationships/image" Target="../media/image41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4.jpeg" /></Relationships>
</file>

<file path=ppt/slides/_rels/slide4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42.jpeg" /></Relationships>
</file>

<file path=ppt/slides/_rels/slide4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43.jpeg" /></Relationships>
</file>

<file path=ppt/slides/_rels/slide4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44.jpeg" /><Relationship Id="rId3" Type="http://schemas.openxmlformats.org/officeDocument/2006/relationships/image" Target="../media/image45.jpeg" /></Relationships>
</file>

<file path=ppt/slides/_rels/slide4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46.jpeg" /></Relationships>
</file>

<file path=ppt/slides/_rels/slide4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47.jpeg" /></Relationships>
</file>

<file path=ppt/slides/_rels/slide4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48.jpeg" /><Relationship Id="rId3" Type="http://schemas.openxmlformats.org/officeDocument/2006/relationships/image" Target="../media/image49.jpeg" /><Relationship Id="rId4" Type="http://schemas.openxmlformats.org/officeDocument/2006/relationships/image" Target="../media/image50.jpeg" /></Relationships>
</file>

<file path=ppt/slides/_rels/slide4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51.jpeg" /></Relationships>
</file>

<file path=ppt/slides/_rels/slide4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52.jpeg" /></Relationships>
</file>

<file path=ppt/slides/_rels/slide4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53.jpeg" /><Relationship Id="rId3" Type="http://schemas.openxmlformats.org/officeDocument/2006/relationships/image" Target="../media/image54.jpeg" /></Relationships>
</file>

<file path=ppt/slides/_rels/slide4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55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5.jpeg" /></Relationships>
</file>

<file path=ppt/slides/_rels/slide5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56.jpeg" /></Relationships>
</file>

<file path=ppt/slides/_rels/slide5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57.jpeg" /><Relationship Id="rId3" Type="http://schemas.openxmlformats.org/officeDocument/2006/relationships/image" Target="../media/image58.jpeg" /></Relationships>
</file>

<file path=ppt/slides/_rels/slide5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59.jpeg" /></Relationships>
</file>

<file path=ppt/slides/_rels/slide5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60.jpeg" /><Relationship Id="rId3" Type="http://schemas.openxmlformats.org/officeDocument/2006/relationships/image" Target="../media/image61.jpeg" /></Relationships>
</file>

<file path=ppt/slides/_rels/slide5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62.jpeg" /></Relationships>
</file>

<file path=ppt/slides/_rels/slide5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63.jpeg" /></Relationships>
</file>

<file path=ppt/slides/_rels/slide5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64.jpeg" /></Relationships>
</file>

<file path=ppt/slides/_rels/slide5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65.jpeg" /></Relationships>
</file>

<file path=ppt/slides/_rels/slide5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66.jpeg" /></Relationships>
</file>

<file path=ppt/slides/_rels/slide5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67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6.jpeg" /></Relationships>
</file>

<file path=ppt/slides/_rels/slide6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68.jpeg" /></Relationships>
</file>

<file path=ppt/slides/_rels/slide6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69.jpeg" /></Relationships>
</file>

<file path=ppt/slides/_rels/slide6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70.jpeg" /></Relationships>
</file>

<file path=ppt/slides/_rels/slide6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71.jpeg" /></Relationships>
</file>

<file path=ppt/slides/_rels/slide6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72.jpeg" /></Relationships>
</file>

<file path=ppt/slides/_rels/slide6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73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7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8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9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Валера\Desktop\1.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Валера\Desktop\ВИРТ.ЭКСК.МОРД\2.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11357" y="357166"/>
            <a:ext cx="8932643" cy="5940208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Валера\Desktop\ВИРТ.ЭКСК.МОРД\2.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85720" y="357166"/>
            <a:ext cx="8594045" cy="5715040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Валера\Desktop\ВИРТ.ЭКСК.МОРД\2.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0" y="219888"/>
            <a:ext cx="9144000" cy="6234546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Валера\Desktop\ВИРТ.ЭКСК.МОРД\2.5.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-22623" y="357166"/>
            <a:ext cx="9023747" cy="6000792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Users\Валера\Desktop\ВИРТ.ЭКСК.МОРД\2.5.0.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59202" y="357166"/>
            <a:ext cx="8984798" cy="5974891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15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Users\Валера\Desktop\ВИРТ.ЭКСК.МОРД\2.5.1.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16142" y="285728"/>
            <a:ext cx="9027857" cy="5840435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16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C:\Users\Валера\Desktop\ВИРТ.ЭКСК.МОРД\2.6.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0" y="285728"/>
            <a:ext cx="9222956" cy="6149893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17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C:\Users\Валера\Desktop\ВИРТ.ЭКСК.МОРД\2.6.1.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67480" y="240726"/>
            <a:ext cx="8833676" cy="5885437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18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C:\Users\Валера\Desktop\ВИРТ.ЭКСК.МОРД\2.6.2.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0" y="214290"/>
            <a:ext cx="9144000" cy="6234546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19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C:\Users\Валера\Desktop\ВИРТ.ЭКСК.МОРД\2.6.3.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68704" y="68404"/>
            <a:ext cx="9075295" cy="6646744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Валера\Desktop\ВИРТ.ЭКСК.МОРД\1.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0" y="285728"/>
            <a:ext cx="9144000" cy="6357982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20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C:\Users\Валера\Desktop\ВИРТ.ЭКСК.МОРД\3.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0" y="214290"/>
            <a:ext cx="9085502" cy="6194661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2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C:\Users\Валера\Desktop\ВИРТ.ЭКСК.МОРД\4.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58498" y="-68498"/>
            <a:ext cx="9085502" cy="6783646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2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C:\Users\Валера\Desktop\ВИРТ.ЭКСК.МОРД\5.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58498" y="214290"/>
            <a:ext cx="9085502" cy="6194661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23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C:\Users\Валера\Desktop\ВИРТ.ЭКСК.МОРД\6.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0" y="285728"/>
            <a:ext cx="9092224" cy="6046329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24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C:\Users\Валера\Desktop\ВИРТ.ЭКСК.МОРД\7.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0" y="0"/>
            <a:ext cx="9047434" cy="6686252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25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C:\Users\Валера\Desktop\ВИРТ.ЭКСК.МОРД\8.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0" y="77012"/>
            <a:ext cx="9144000" cy="6234546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26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C:\Users\Валера\Desktop\ВИРТ.ЭКСК.МОРД\9.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58498" y="-68498"/>
            <a:ext cx="9085502" cy="6640770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27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C:\Users\Валера\Desktop\ВИРТ.ЭКСК.МОРД\10.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-257000" y="142852"/>
            <a:ext cx="9401000" cy="6269143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28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C:\Users\Валера\Desktop\ВИРТ.ЭКСК.МОРД\11.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58498" y="214290"/>
            <a:ext cx="9085502" cy="6569332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29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C:\Users\Валера\Desktop\ВИРТ.ЭКСК.МОРД\12.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51776" y="357166"/>
            <a:ext cx="8877942" cy="6403897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Валера\Desktop\ВИРТ.ЭКСК.МОРД\1.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40918" y="285728"/>
            <a:ext cx="8985986" cy="5840435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30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 descr="C:\Users\Валера\Desktop\ВИРТ.ЭКСК.МОРД\13.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0" y="214290"/>
            <a:ext cx="9211574" cy="6125696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3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1746" name="Picture 2" descr="C:\Users\Валера\Desktop\ВИРТ.ЭКСК.МОРД\14.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0" y="0"/>
            <a:ext cx="9086445" cy="6712466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3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2770" name="Picture 2" descr="C:\Users\Валера\Desktop\ВИРТ.ЭКСК.МОРД\15.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0" y="214290"/>
            <a:ext cx="9322660" cy="6215106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33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3794" name="Picture 2" descr="C:\Users\Валера\Desktop\ВИРТ.ЭКСК.МОРД\16.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87814" y="65860"/>
            <a:ext cx="9056186" cy="6792140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34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4818" name="Picture 2" descr="C:\Users\Валера\Desktop\ВИРТ.ЭКСК.МОРД\17.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448285" y="714356"/>
            <a:ext cx="8658891" cy="5411807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35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5842" name="Picture 2" descr="C:\Users\Валера\Desktop\ВИРТ.ЭКСК.МОРД\17.1.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67480" y="193132"/>
            <a:ext cx="8905114" cy="5933032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36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6866" name="Picture 2" descr="C:\Users\Валера\Desktop\ВИРТ.ЭКСК.МОРД\18.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-46278" y="214290"/>
            <a:ext cx="9190278" cy="6266099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37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7890" name="Picture 2" descr="C:\Users\Валера\Desktop\ВИРТ.ЭКСК.МОРД\19.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58498" y="217230"/>
            <a:ext cx="9085502" cy="6640770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38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8914" name="Picture 2" descr="C:\Users\Валера\Desktop\ВИРТ.ЭКСК.МОРД\20.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0" y="285728"/>
            <a:ext cx="9190278" cy="6266099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39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9940" name="Picture 4" descr="C:\Users\Валера\Desktop\ВИРТ.ЭКСК.МОРД\21.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42844" y="0"/>
            <a:ext cx="6793190" cy="4525963"/>
          </a:xfrm>
          <a:prstGeom prst="rect">
            <a:avLst/>
          </a:prstGeom>
          <a:noFill/>
        </p:spPr>
      </p:pic>
      <p:pic>
        <p:nvPicPr>
          <p:cNvPr id="39941" name="Picture 5" descr="C:\Users\Валера\Desktop\ВИРТ.ЭКСК.МОРД\22.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42844" y="1571612"/>
            <a:ext cx="7620000" cy="5076825"/>
          </a:xfrm>
          <a:prstGeom prst="rect">
            <a:avLst/>
          </a:prstGeom>
          <a:noFill/>
        </p:spPr>
      </p:pic>
      <p:pic>
        <p:nvPicPr>
          <p:cNvPr id="39942" name="Picture 6" descr="C:\Users\Валера\Desktop\ВИРТ.ЭКСК.МОРД\23.jp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2819424" y="142852"/>
            <a:ext cx="6324576" cy="481487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Валера\Desktop\ВИРТ.ЭКСК.МОРД\1.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0" y="214290"/>
            <a:ext cx="9221477" cy="6495260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40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62" name="Picture 2" descr="C:\Users\Валера\Desktop\ВИРТ.ЭКСК.МОРД\24.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-20907" y="142852"/>
            <a:ext cx="9164907" cy="6572296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4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1986" name="Picture 2" descr="C:\Users\Валера\Desktop\ВИРТ.ЭКСК.МОРД\25.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0" y="285728"/>
            <a:ext cx="9085502" cy="6194661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4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3010" name="Picture 2" descr="C:\Users\Валера\Desktop\ВИРТ.ЭКСК.МОРД\26.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571472" y="428604"/>
            <a:ext cx="8127523" cy="6095643"/>
          </a:xfrm>
          <a:prstGeom prst="rect">
            <a:avLst/>
          </a:prstGeom>
          <a:noFill/>
        </p:spPr>
      </p:pic>
      <p:pic>
        <p:nvPicPr>
          <p:cNvPr id="43011" name="Picture 3" descr="C:\Users\Валера\Desktop\ВИРТ.ЭКСК.МОРД\28.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69105" y="500042"/>
            <a:ext cx="7903123" cy="592935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4034" name="Picture 2" descr="C:\Users\Валера\Desktop\ВИРТ.ЭКСК.МОРД\30.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785918" y="148405"/>
            <a:ext cx="4929222" cy="6572296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44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5058" name="Picture 2" descr="C:\Users\Валера\Desktop\ВИРТ.ЭКСК.МОРД\31.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-142908" y="357166"/>
            <a:ext cx="9528553" cy="6326960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45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6082" name="Picture 2" descr="C:\Users\Валера\Desktop\ВИРТ.ЭКСК.МОРД\32.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42844" y="214290"/>
            <a:ext cx="8808895" cy="5857915"/>
          </a:xfrm>
          <a:prstGeom prst="rect">
            <a:avLst/>
          </a:prstGeom>
          <a:noFill/>
        </p:spPr>
      </p:pic>
      <p:pic>
        <p:nvPicPr>
          <p:cNvPr id="46083" name="Picture 3" descr="C:\Users\Валера\Desktop\ВИРТ.ЭКСК.МОРД\33.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85720" y="964364"/>
            <a:ext cx="8286808" cy="5650096"/>
          </a:xfrm>
          <a:prstGeom prst="rect">
            <a:avLst/>
          </a:prstGeom>
          <a:noFill/>
        </p:spPr>
      </p:pic>
      <p:pic>
        <p:nvPicPr>
          <p:cNvPr id="46084" name="Picture 4" descr="C:\Users\Валера\Desktop\ВИРТ.ЭКСК.МОРД\34..jp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723873" y="357166"/>
            <a:ext cx="8277284" cy="564360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indefinite"/>
                            </p:stCondLst>
                          </p:cTn>
                        </p:par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7106" name="Picture 2" descr="C:\Users\Валера\Desktop\ВИРТ.ЭКСК.МОРД\35.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-142908" y="285728"/>
            <a:ext cx="9001157" cy="6025325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47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8132" name="Picture 4" descr="C:\Users\Валера\Desktop\ВИРТ.ЭКСК.МОРД\36.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357158" y="500042"/>
            <a:ext cx="8251090" cy="5500726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48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9154" name="Picture 2" descr="C:\Users\Валера\Desktop\ВИРТ.ЭКСК.МОРД\37.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428596" y="285728"/>
            <a:ext cx="6785631" cy="4525963"/>
          </a:xfrm>
          <a:prstGeom prst="rect">
            <a:avLst/>
          </a:prstGeom>
          <a:noFill/>
        </p:spPr>
      </p:pic>
      <p:pic>
        <p:nvPicPr>
          <p:cNvPr id="49155" name="Picture 3" descr="C:\Users\Валера\Desktop\ВИРТ.ЭКСК.МОРД\38.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714349" y="1064270"/>
            <a:ext cx="8389718" cy="555430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0179" name="Picture 3" descr="C:\Users\Валера\Desktop\ВИРТ.ЭКСК.МОРД\40.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71347" y="428604"/>
            <a:ext cx="9017064" cy="5357850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Валера\Desktop\ВИРТ.ЭКСК.МОРД\1.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61314" y="73404"/>
            <a:ext cx="9082685" cy="6052759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50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02" name="Picture 2" descr="C:\Users\Валера\Desktop\ВИРТ.ЭКСК.МОРД\39.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714348" y="357166"/>
            <a:ext cx="8001056" cy="6000792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5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2226" name="Picture 2" descr="C:\Users\Валера\Desktop\ВИРТ.ЭКСК.МОРД\41.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208861" y="500042"/>
            <a:ext cx="5500726" cy="5500726"/>
          </a:xfrm>
          <a:prstGeom prst="rect">
            <a:avLst/>
          </a:prstGeom>
          <a:noFill/>
        </p:spPr>
      </p:pic>
      <p:pic>
        <p:nvPicPr>
          <p:cNvPr id="52227" name="Picture 3" descr="C:\Users\Валера\Desktop\ВИРТ.ЭКСК.МОРД\41.1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0" y="642918"/>
            <a:ext cx="8929714" cy="595314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2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2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3250" name="Picture 2" descr="C:\Users\Валера\Desktop\ВИРТ.ЭКСК.МОРД\4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40777" y="500042"/>
            <a:ext cx="8969968" cy="6151961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53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4274" name="Picture 2" descr="C:\Users\Валера\Desktop\ВИРТ.ЭКСК.МОРД\4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0" y="142852"/>
            <a:ext cx="9143710" cy="4583284"/>
          </a:xfrm>
          <a:prstGeom prst="rect">
            <a:avLst/>
          </a:prstGeom>
          <a:noFill/>
        </p:spPr>
      </p:pic>
      <p:pic>
        <p:nvPicPr>
          <p:cNvPr id="54275" name="Picture 3" descr="C:\Users\Валера\Desktop\ВИРТ.ЭКСК.МОРД\44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0" y="3357562"/>
            <a:ext cx="9199512" cy="328614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4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4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5298" name="Picture 2" descr="C:\Users\Валера\Desktop\ВИРТ.ЭКСК.МОРД\4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928794" y="142852"/>
            <a:ext cx="4857784" cy="647704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childTnLst>
                                    <p:animScale>
                                      <p:cBhvr>
                                        <p:cTn id="6" dur="5000" fill="hold"/>
                                        <p:tgtEl>
                                          <p:spTgt spid="5529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6322" name="Picture 2" descr="C:\Users\Валера\Desktop\ВИРТ.ЭКСК.МОРД\4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214546" y="142852"/>
            <a:ext cx="4500594" cy="6356701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56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7346" name="Picture 2" descr="C:\Users\Валера\Desktop\ВИРТ.ЭКСК.МОРД\4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428596" y="285728"/>
            <a:ext cx="8477309" cy="6357982"/>
          </a:xfrm>
          <a:prstGeom prst="rect">
            <a:avLst/>
          </a:prstGeom>
          <a:noFill/>
        </p:spPr>
      </p:pic>
      <p:pic>
        <p:nvPicPr>
          <p:cNvPr id="4" name="Picture 2" descr="C:\Users\Валера\Desktop\ВИРТ.ЭКСК.МОРД\47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80996" y="438128"/>
            <a:ext cx="8477309" cy="6357982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57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8370" name="Picture 2" descr="C:\Users\Валера\Desktop\ВИРТ.ЭКСК.МОРД\4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500033" y="142852"/>
            <a:ext cx="8477309" cy="6357982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58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9394" name="Picture 2" descr="C:\Users\Валера\Desktop\ВИРТ.ЭКСК.МОРД\4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785918" y="214290"/>
            <a:ext cx="5072098" cy="6447582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59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0418" name="Picture 2" descr="C:\Users\Валера\Desktop\ВИРТ.ЭКСК.МОРД\5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69805" y="-33576"/>
            <a:ext cx="9074195" cy="6778424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Валера\Desktop\ВИРТ.ЭКСК.МОРД\1.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63075" y="72214"/>
            <a:ext cx="9080925" cy="6642934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60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42" name="Picture 2" descr="C:\Users\Валера\Desktop\ВИРТ.ЭКСК.МОРД\5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0" y="357166"/>
            <a:ext cx="8877732" cy="5715040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6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2466" name="Picture 2" descr="C:\Users\Валера\Desktop\ВИРТ.ЭКСК.МОРД\5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87814" y="84100"/>
            <a:ext cx="9031866" cy="6773900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6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3490" name="Picture 2" descr="C:\Users\Валера\Desktop\ВИРТ.ЭКСК.МОРД\5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65276" y="214290"/>
            <a:ext cx="9078724" cy="6055438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63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4514" name="Picture 2" descr="C:\Users\Валера\Desktop\ВИРТ.ЭКСК.МОРД\5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0" y="357166"/>
            <a:ext cx="8904164" cy="5933791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64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5538" name="Picture 2" descr="C:\Users\Валера\Desktop\ВИРТ.ЭКСК.МОРД\5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87814" y="71413"/>
            <a:ext cx="8913342" cy="6685007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65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6562" name="Picture 2" descr="C:\Users\Валера\Desktop\ВИРТ.ЭКСК.МОРД\5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85720" y="41248"/>
            <a:ext cx="8715436" cy="6536577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Валера\Desktop\ВИРТ.ЭКСК.МОРД\1.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42844" y="142852"/>
            <a:ext cx="8770465" cy="6577849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Валера\Desktop\ВИРТ.ЭКСК.МОРД\2.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86657" y="285728"/>
            <a:ext cx="9057343" cy="6023133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Валера\Desktop\ВИРТ.ЭКСК.МОРД\2.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0" y="0"/>
            <a:ext cx="9085502" cy="6500834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2.9200.0"/>
  <p:tag name="AS_RELEASE_DATE" val="2017.01.13"/>
  <p:tag name="AS_TITLE" val="Aspose.Slides for .NET 4.0"/>
  <p:tag name="AS_VERSION" val="16.12.1.0"/>
</p:tagLst>
</file>

<file path=ppt/theme/theme1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65</Slides>
  <Notes>0</Notes>
  <TotalTime>71</TotalTime>
  <HiddenSlides>0</HiddenSlides>
  <MMClips>0</MMClips>
  <ScaleCrop>0</ScaleCrop>
  <HeadingPairs>
    <vt:vector baseType="variant" size="4">
      <vt:variant>
        <vt:lpstr>Theme</vt:lpstr>
      </vt:variant>
      <vt:variant>
        <vt:i4>1</vt:i4>
      </vt:variant>
      <vt:variant>
        <vt:lpstr>Slide Titles</vt:lpstr>
      </vt:variant>
      <vt:variant>
        <vt:i4>65</vt:i4>
      </vt:variant>
    </vt:vector>
  </HeadingPairs>
  <TitlesOfParts>
    <vt:vector baseType="lpstr" size="66">
      <vt:lpstr>Тема Office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  <vt:lpstr>Slide 65</vt:lpstr>
    </vt:vector>
  </TitlesOfParts>
  <LinksUpToDate>0</LinksUpToDate>
  <SharedDoc>0</SharedDoc>
  <HyperlinksChanged>0</HyperlinksChanged>
  <Application>Aspose.Slides for .NET</Application>
  <AppVersion>16.1201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Слайд 1</dc:title>
  <dc:creator>Валера</dc:creator>
  <cp:lastModifiedBy>Валера</cp:lastModifiedBy>
  <cp:revision>13</cp:revision>
  <dcterms:created xsi:type="dcterms:W3CDTF">2018-10-29T16:03:22Z</dcterms:created>
  <dcterms:modified xsi:type="dcterms:W3CDTF">2023-01-30T14:24:11Z</dcterms:modified>
</cp: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NXPowerLiteLastOptimized">
    <vt:lpwstr>7228129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S9.2.0</vt:lpwstr>
  </property>
</Properties>
</file>