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4D4B2-F8E5-4241-9E8F-5197F1D464FA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AE057-215B-4283-B282-5401FBE585D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1268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4D4B2-F8E5-4241-9E8F-5197F1D464FA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AE057-215B-4283-B282-5401FBE58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391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4D4B2-F8E5-4241-9E8F-5197F1D464FA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AE057-215B-4283-B282-5401FBE58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5833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4D4B2-F8E5-4241-9E8F-5197F1D464FA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AE057-215B-4283-B282-5401FBE585D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2730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4D4B2-F8E5-4241-9E8F-5197F1D464FA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AE057-215B-4283-B282-5401FBE58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7586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4D4B2-F8E5-4241-9E8F-5197F1D464FA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AE057-215B-4283-B282-5401FBE585D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117003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4D4B2-F8E5-4241-9E8F-5197F1D464FA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AE057-215B-4283-B282-5401FBE58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083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4D4B2-F8E5-4241-9E8F-5197F1D464FA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AE057-215B-4283-B282-5401FBE58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4736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4D4B2-F8E5-4241-9E8F-5197F1D464FA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AE057-215B-4283-B282-5401FBE58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159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4D4B2-F8E5-4241-9E8F-5197F1D464FA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AE057-215B-4283-B282-5401FBE58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653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4D4B2-F8E5-4241-9E8F-5197F1D464FA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AE057-215B-4283-B282-5401FBE58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861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4D4B2-F8E5-4241-9E8F-5197F1D464FA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AE057-215B-4283-B282-5401FBE58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466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4D4B2-F8E5-4241-9E8F-5197F1D464FA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AE057-215B-4283-B282-5401FBE58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909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4D4B2-F8E5-4241-9E8F-5197F1D464FA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AE057-215B-4283-B282-5401FBE58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399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4D4B2-F8E5-4241-9E8F-5197F1D464FA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AE057-215B-4283-B282-5401FBE58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319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4D4B2-F8E5-4241-9E8F-5197F1D464FA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AE057-215B-4283-B282-5401FBE58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483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4D4B2-F8E5-4241-9E8F-5197F1D464FA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AE057-215B-4283-B282-5401FBE58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5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E84D4B2-F8E5-4241-9E8F-5197F1D464FA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A7AE057-215B-4283-B282-5401FBE58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0448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36073" y="2341419"/>
            <a:ext cx="100861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ФГОС ДО к развивающей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предметно-пространственной среде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188037" y="4696691"/>
            <a:ext cx="45165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Мысягина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Фаина Сергеевна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Студентка группы ЗД4</a:t>
            </a:r>
          </a:p>
          <a:p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9261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7018" y="581891"/>
            <a:ext cx="958734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среда в детском саду предполагает специально созданные условия, такие, которые необходимы для полноценного проживания ребенком дошкольного детства. Под предметно-развивающей  средой понимают определенное пространство, организационно оформленное и предметно насыщенное, приспособленное для удовлетворения потребностей ребенка в познании, общении, труде, физическом и духовном развитии в целом. Современное понимание предметно-пространственной среды включает в себя обеспечение активной жизнедеятельности ребенка, становления его субъектной позиции, развития творческих проявлений всеми доступными, побуждающими к самовыражению средствами.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4698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45672" y="360219"/>
            <a:ext cx="86590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ФГОС ДО к развивающей предметно-пространственной среде.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36073" y="1704109"/>
            <a:ext cx="1039090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предметно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-пространственная среда обеспечивает максимальную реализацию образовательного потенциала пространства Организации, Группы, а также территории, прилегающей к Организации или находящейся на небольшом удалении, приспособленной для реализации Программы (далее - участок), материалов, оборудования и инвентаря для развития детей дошкольного возраста в соответствии с особенностями каждого возрастного этапа, охраны и укрепления их здоровья, учета особенностей и коррекции недостатков их развития.</a:t>
            </a:r>
          </a:p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предметно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-пространственная среда должна обеспечивать возможность общения и совместной деятельности детей (в том числе детей разного возраста) и взрослых, двигательной активности детей, а также возможности для уединения.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предметно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-пространственная среда должна обеспечивать: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реализацию различных образовательных программ;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организации инклюзивного образования - необходимые для него условия;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 национально-культурных, климатических условий, в которых осуществляется образовательная деятельность; учет возрастных особенностей детей.</a:t>
            </a:r>
          </a:p>
        </p:txBody>
      </p:sp>
    </p:spTree>
    <p:extLst>
      <p:ext uri="{BB962C8B-B14F-4D97-AF65-F5344CB8AC3E}">
        <p14:creationId xmlns:p14="http://schemas.microsoft.com/office/powerpoint/2010/main" val="1509638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6582" y="180109"/>
            <a:ext cx="11055927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предметно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-пространственная среда должна быть содержательно-насыщенной, трансформируемой, полифункциональной, вариативной, доступной и безопасной.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Насыщенность среды должна соответствовать возрастным возможностям детей и содержанию Программы.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Образовательное пространство должно быть оснащено средствами обучения и воспитания (в том числе техническими), соответствующими материалами, в том числе расходным игровым, спортивным, оздоровительным оборудованием, инвентарем (в соответствии со спецификой Программы).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образовательного пространства и разнообразие материалов, оборудования и инвентаря (в здании и на участке) должны обеспечивать: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 игровую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познавательную, исследовательскую и творческую активность всех воспитанников, экспериментирование с доступными детям материалами (в том числе с песком и водой);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 двигательную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активность, в том числе развитие крупной и мелкой моторики, участие в подвижных играх и соревнованиях;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 эмоциональное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благополучие детей во взаимодействии с предметно-пространственным окружением;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 возможность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самовыражения детей.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младенческого и раннего возраста образовательное пространство должно предоставлять необходимые и достаточные возможности для движения, предметной и игровой деятельности с разными материалами.</a:t>
            </a:r>
          </a:p>
        </p:txBody>
      </p:sp>
    </p:spTree>
    <p:extLst>
      <p:ext uri="{BB962C8B-B14F-4D97-AF65-F5344CB8AC3E}">
        <p14:creationId xmlns:p14="http://schemas.microsoft.com/office/powerpoint/2010/main" val="3974172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22217" y="651165"/>
            <a:ext cx="10681855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Трансформируемость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пространства предполагает возможность изменений предметно-пространственной среды в зависимости от образовательной ситуации, в том числе от меняющихся интересов и возможностей детей;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Полифункциональность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материалов предполагает: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  возможность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разнообразного использования различных составляющих предметной среды, например, детской мебели, матов, мягких модулей, ширм и т.д.;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  наличие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Организации или Группе полифункциональных (не обладающих жестко закрепленным способом употребления) предметов, в том числе природных материалов, пригодных для использования в разных видах детской активности (в том числе в качестве предметов-заместителей в детской игре).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Вариативность среды предполагает: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  наличие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Организации или Группе различных пространств (для игры, конструирования, уединения и пр.), а также разнообразных материалов, игр, игрушек и оборудования, обеспечивающих свободный выбор детей;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  периодическую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сменяемость игрового материала, появление новых предметов, стимулирующих игровую, двигательную, познавательную и исследовательскую активность детей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62412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57746" y="761999"/>
            <a:ext cx="10030691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 Доступность среды предполагает: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  доступность для воспитанников, в том числе детей с ограниченными возможностями здоровья и детей-инвалидов, всех помещений, где осуществляется образовательная деятельность;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  свободный доступ детей, в том числе детей с ограниченными возможностями здоровья, к играм, игрушкам, материалам, пособиям, обеспечивающим все основные виды детской активности;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  исправность и сохранность материалов и оборудования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6) Безопасность предметно-пространственной среды предполагает соответствие всех ее элементов требованиям по обеспечению надежности и безопасности их использования.</a:t>
            </a:r>
          </a:p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самостоятельно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определяет средства обучения, в том числе технические, соответствующие материалы (в том числе расходные), игровое, спортивное, оздоровительное оборудование, инвентарь, необходимые для реализации Программы.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2650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20981" y="318654"/>
            <a:ext cx="899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2.Особенности организации предметно-развивающей среды.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58089" y="917912"/>
            <a:ext cx="10917383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2.1. Основные требования к организации среды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«От рождения до школы» не предъявляет каких-то особых специальных требований к оснащению развивающей предметно-пространственной среды (как, например, в программе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Монтессори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помимо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требований, обозначенных в ФГОС ДО. При недостатке или отсутствии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финансирования, программа может быть реализована с использованием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оснащения, которое уже имеется в дошкольной организации, главное,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соблюдать требования ФГОС ДО и принципы организации пространства, обозначенные в программе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предметно-пространственная среда дошкольной организации должна быть: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содержательно-насыщенной, развивающей;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трансформируемой;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полифункциональной;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вариативной;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доступной;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безопасной;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здоровьесберегающей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эстетически-привлекательной.</a:t>
            </a:r>
          </a:p>
          <a:p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2912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70364" y="235527"/>
            <a:ext cx="100445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2.2 Основные принципы организации среды.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25236" y="1274618"/>
            <a:ext cx="10474036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качестве центров развития могут выступать: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уголок для сюжетно-ролевых игр;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уголок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ряжения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(для театрализованных игр);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книжный уголок;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зона для настольно-печатных игр;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выставка (детского рисунка, детского творчества, изделий народных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мастеров и т. д.);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уголок природы (наблюдений за природой);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спортивный уголок;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уголок для игр с песком;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уголки для разнообразных видов самостоятельной деятельности де-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тей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конструктивной, изобразительной, музыкальной и др.;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игровой центр с крупными мягкими конструкциями (блоки, домики,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тоннели и пр.) для легкого изменения игрового пространства;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игровой уголок (с игрушками, строительным материалом).</a:t>
            </a:r>
          </a:p>
        </p:txBody>
      </p:sp>
    </p:spTree>
    <p:extLst>
      <p:ext uri="{BB962C8B-B14F-4D97-AF65-F5344CB8AC3E}">
        <p14:creationId xmlns:p14="http://schemas.microsoft.com/office/powerpoint/2010/main" val="20901751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399" y="1787236"/>
            <a:ext cx="103493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Веракса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Н.Е., Комарова Т.С., Васильева М.А. Примерная общеобразовательная программа дошкольного образования «От рождения до школы» -  М., 2014</a:t>
            </a:r>
          </a:p>
          <a:p>
            <a:pPr algn="just"/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государственный образовательный стандарт дошкольного образования (Приказ №1155 от 17 октября 2013 года).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11927" y="568036"/>
            <a:ext cx="83542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литературы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460582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126</TotalTime>
  <Words>974</Words>
  <Application>Microsoft Office PowerPoint</Application>
  <PresentationFormat>Широкоэкранный</PresentationFormat>
  <Paragraphs>69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Century Gothic</vt:lpstr>
      <vt:lpstr>Times New Roman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</dc:creator>
  <cp:lastModifiedBy>DNS</cp:lastModifiedBy>
  <cp:revision>5</cp:revision>
  <dcterms:created xsi:type="dcterms:W3CDTF">2023-02-03T09:41:13Z</dcterms:created>
  <dcterms:modified xsi:type="dcterms:W3CDTF">2023-02-05T12:50:54Z</dcterms:modified>
</cp:coreProperties>
</file>