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61" r:id="rId4"/>
    <p:sldId id="265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NS" initials="D" lastIdx="1" clrIdx="0">
    <p:extLst>
      <p:ext uri="{19B8F6BF-5375-455C-9EA6-DF929625EA0E}">
        <p15:presenceInfo xmlns:p15="http://schemas.microsoft.com/office/powerpoint/2012/main" userId="DN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ABF32-E792-401B-B7E4-B39EB53939F2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C9723-1B4B-43EB-86CF-CEFA129C8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679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EB21-3D75-4FD4-8A42-A5259423D239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456A923-D5D0-4F00-9AEF-D08361712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770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EB21-3D75-4FD4-8A42-A5259423D239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456A923-D5D0-4F00-9AEF-D08361712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674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EB21-3D75-4FD4-8A42-A5259423D239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456A923-D5D0-4F00-9AEF-D0836171228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1116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EB21-3D75-4FD4-8A42-A5259423D239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56A923-D5D0-4F00-9AEF-D08361712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5915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EB21-3D75-4FD4-8A42-A5259423D239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56A923-D5D0-4F00-9AEF-D0836171228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4041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EB21-3D75-4FD4-8A42-A5259423D239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56A923-D5D0-4F00-9AEF-D08361712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824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EB21-3D75-4FD4-8A42-A5259423D239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A923-D5D0-4F00-9AEF-D08361712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412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EB21-3D75-4FD4-8A42-A5259423D239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A923-D5D0-4F00-9AEF-D08361712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986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EB21-3D75-4FD4-8A42-A5259423D239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A923-D5D0-4F00-9AEF-D08361712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504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EB21-3D75-4FD4-8A42-A5259423D239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456A923-D5D0-4F00-9AEF-D08361712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282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EB21-3D75-4FD4-8A42-A5259423D239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456A923-D5D0-4F00-9AEF-D08361712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391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EB21-3D75-4FD4-8A42-A5259423D239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456A923-D5D0-4F00-9AEF-D08361712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983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EB21-3D75-4FD4-8A42-A5259423D239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A923-D5D0-4F00-9AEF-D08361712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800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EB21-3D75-4FD4-8A42-A5259423D239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A923-D5D0-4F00-9AEF-D08361712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210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EB21-3D75-4FD4-8A42-A5259423D239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A923-D5D0-4F00-9AEF-D08361712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38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EB21-3D75-4FD4-8A42-A5259423D239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56A923-D5D0-4F00-9AEF-D08361712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084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9EB21-3D75-4FD4-8A42-A5259423D239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456A923-D5D0-4F00-9AEF-D08361712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044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01983" y="2216727"/>
            <a:ext cx="81880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Предметная среда в старшей группе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ФГОС ДОУ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39001" y="3478611"/>
            <a:ext cx="2951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«Солнышко»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72399" y="4937473"/>
            <a:ext cx="3726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студентка группы ЗД4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Мысягина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Фаина Сергеевна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98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2978" y="2300762"/>
            <a:ext cx="2808374" cy="34526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440066" y="5910568"/>
            <a:ext cx="2369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книг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914" y="1330036"/>
            <a:ext cx="3540631" cy="33844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76475" y="4413370"/>
            <a:ext cx="3025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детского творчества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3394" y="-132615"/>
            <a:ext cx="3538606" cy="430278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453309" y="3813205"/>
            <a:ext cx="19387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 – музей «Волшебная страна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Кукляндия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416600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9687" y="1309435"/>
            <a:ext cx="2708608" cy="3408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806864" y="5061373"/>
            <a:ext cx="3214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музыкального развития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8572" y="1309435"/>
            <a:ext cx="4221754" cy="367109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722395" y="5061374"/>
            <a:ext cx="27538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ряжения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театрализованных игр</a:t>
            </a:r>
          </a:p>
        </p:txBody>
      </p:sp>
    </p:spTree>
    <p:extLst>
      <p:ext uri="{BB962C8B-B14F-4D97-AF65-F5344CB8AC3E}">
        <p14:creationId xmlns:p14="http://schemas.microsoft.com/office/powerpoint/2010/main" val="52110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0291" y="997526"/>
            <a:ext cx="5361709" cy="3341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014854" y="4736327"/>
            <a:ext cx="3380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сюжетно – ролевых игр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3898" y="877966"/>
            <a:ext cx="3752222" cy="49272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73218" y="5435850"/>
            <a:ext cx="3243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физического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270989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662" y="2563091"/>
            <a:ext cx="3139167" cy="3590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229555" y="6153141"/>
            <a:ext cx="3195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развивающих игр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9657" y="1704109"/>
            <a:ext cx="3431968" cy="398727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794346" y="5368217"/>
            <a:ext cx="31425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конструктивно – модельной деятельности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1625" y="0"/>
            <a:ext cx="3734544" cy="425220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771027" y="3896451"/>
            <a:ext cx="23557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природы и экспериментальной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99284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126</TotalTime>
  <Words>64</Words>
  <Application>Microsoft Office PowerPoint</Application>
  <PresentationFormat>Широкоэкранный</PresentationFormat>
  <Paragraphs>15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16</cp:revision>
  <dcterms:created xsi:type="dcterms:W3CDTF">2023-02-03T08:24:09Z</dcterms:created>
  <dcterms:modified xsi:type="dcterms:W3CDTF">2023-02-07T17:29:00Z</dcterms:modified>
</cp:coreProperties>
</file>