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3" r:id="rId1"/>
  </p:sldMasterIdLst>
  <p:sldIdLst>
    <p:sldId id="256" r:id="rId2"/>
    <p:sldId id="271" r:id="rId3"/>
    <p:sldId id="270" r:id="rId4"/>
    <p:sldId id="260" r:id="rId5"/>
    <p:sldId id="261" r:id="rId6"/>
    <p:sldId id="263" r:id="rId7"/>
    <p:sldId id="266" r:id="rId8"/>
    <p:sldId id="272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109416"/>
    <a:srgbClr val="0A189A"/>
    <a:srgbClr val="386C42"/>
    <a:srgbClr val="637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54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69BFE1-8AA1-4748-8E9C-13333E2F8B91}" type="doc">
      <dgm:prSet loTypeId="urn:microsoft.com/office/officeart/2005/8/layout/cycle7" loCatId="cycle" qsTypeId="urn:microsoft.com/office/officeart/2005/8/quickstyle/3d2#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9619462-3F5D-43DD-93DD-942D9898B640}">
      <dgm:prSet phldrT="[Текст]" custT="1"/>
      <dgm:spPr/>
      <dgm:t>
        <a:bodyPr/>
        <a:lstStyle/>
        <a:p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задачи</a:t>
          </a:r>
          <a:endParaRPr lang="ru-RU" sz="1600" dirty="0"/>
        </a:p>
      </dgm:t>
    </dgm:pt>
    <dgm:pt modelId="{26F134FA-96E4-4C1B-879E-9A61C71BADE1}" type="parTrans" cxnId="{3EDBFA19-B717-42A9-9255-FD2AED1BB899}">
      <dgm:prSet/>
      <dgm:spPr/>
      <dgm:t>
        <a:bodyPr/>
        <a:lstStyle/>
        <a:p>
          <a:endParaRPr lang="ru-RU"/>
        </a:p>
      </dgm:t>
    </dgm:pt>
    <dgm:pt modelId="{546FA569-69B1-4B6F-B62B-3CE905C2A6A0}" type="sibTrans" cxnId="{3EDBFA19-B717-42A9-9255-FD2AED1BB899}">
      <dgm:prSet/>
      <dgm:spPr/>
      <dgm:t>
        <a:bodyPr/>
        <a:lstStyle/>
        <a:p>
          <a:endParaRPr lang="ru-RU"/>
        </a:p>
      </dgm:t>
    </dgm:pt>
    <dgm:pt modelId="{BD267198-13D3-4AEE-8D09-840B9350813A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значимость организации игр в воспитательно - образовательном процессе 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ДОУ</a:t>
          </a:r>
          <a:endParaRPr lang="ru-RU" sz="1400" dirty="0"/>
        </a:p>
      </dgm:t>
    </dgm:pt>
    <dgm:pt modelId="{2A6D8E8B-6E5A-4AE6-861C-71096A7D58FF}" type="parTrans" cxnId="{5FEC4E0C-114D-4899-8CB3-E737DF79D3CD}">
      <dgm:prSet/>
      <dgm:spPr/>
      <dgm:t>
        <a:bodyPr/>
        <a:lstStyle/>
        <a:p>
          <a:endParaRPr lang="ru-RU"/>
        </a:p>
      </dgm:t>
    </dgm:pt>
    <dgm:pt modelId="{8B84FC31-8FBA-40E4-B103-C27FB8FE2D3E}" type="sibTrans" cxnId="{5FEC4E0C-114D-4899-8CB3-E737DF79D3CD}">
      <dgm:prSet/>
      <dgm:spPr/>
      <dgm:t>
        <a:bodyPr/>
        <a:lstStyle/>
        <a:p>
          <a:r>
            <a:rPr lang="ru-RU" dirty="0"/>
            <a:t>     </a:t>
          </a:r>
        </a:p>
      </dgm:t>
    </dgm:pt>
    <dgm:pt modelId="{0BA0495F-CAA2-4992-9654-D5FD6AAF2A23}">
      <dgm:prSet custT="1"/>
      <dgm:spPr/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создать условия и дать возможность «прожить» в игре волнующие ребёнка ситуации</a:t>
          </a:r>
          <a:endParaRPr lang="ru-RU" sz="1400" dirty="0"/>
        </a:p>
      </dgm:t>
    </dgm:pt>
    <dgm:pt modelId="{D770F5C9-7601-4FB4-A7F7-0717F3EF760D}" type="parTrans" cxnId="{D68F7C0A-7DA7-48BB-8CF1-32D0DEF77D04}">
      <dgm:prSet/>
      <dgm:spPr/>
      <dgm:t>
        <a:bodyPr/>
        <a:lstStyle/>
        <a:p>
          <a:endParaRPr lang="ru-RU"/>
        </a:p>
      </dgm:t>
    </dgm:pt>
    <dgm:pt modelId="{C64C0F14-F249-4391-BFAA-F0E0882904BA}" type="sibTrans" cxnId="{D68F7C0A-7DA7-48BB-8CF1-32D0DEF77D04}">
      <dgm:prSet/>
      <dgm:spPr/>
      <dgm:t>
        <a:bodyPr/>
        <a:lstStyle/>
        <a:p>
          <a:endParaRPr lang="ru-RU"/>
        </a:p>
      </dgm:t>
    </dgm:pt>
    <dgm:pt modelId="{CC72E0E2-1756-4827-A067-E6A0CAFA1AA3}" type="pres">
      <dgm:prSet presAssocID="{DF69BFE1-8AA1-4748-8E9C-13333E2F8B91}" presName="Name0" presStyleCnt="0">
        <dgm:presLayoutVars>
          <dgm:dir/>
          <dgm:resizeHandles val="exact"/>
        </dgm:presLayoutVars>
      </dgm:prSet>
      <dgm:spPr/>
    </dgm:pt>
    <dgm:pt modelId="{4A99CB70-C64C-41AA-A88E-D27CBFA03060}" type="pres">
      <dgm:prSet presAssocID="{F9619462-3F5D-43DD-93DD-942D9898B640}" presName="node" presStyleLbl="node1" presStyleIdx="0" presStyleCnt="3" custScaleX="76653" custScaleY="56448" custRadScaleRad="105223" custRadScaleInc="-16814">
        <dgm:presLayoutVars>
          <dgm:bulletEnabled val="1"/>
        </dgm:presLayoutVars>
      </dgm:prSet>
      <dgm:spPr/>
    </dgm:pt>
    <dgm:pt modelId="{ADDC2AB3-32BB-4EBA-984C-585C87DFDD58}" type="pres">
      <dgm:prSet presAssocID="{546FA569-69B1-4B6F-B62B-3CE905C2A6A0}" presName="sibTrans" presStyleLbl="sibTrans2D1" presStyleIdx="0" presStyleCnt="3" custScaleX="176214" custScaleY="13514" custLinFactNeighborX="67678" custLinFactNeighborY="-13603"/>
      <dgm:spPr/>
    </dgm:pt>
    <dgm:pt modelId="{BDCBE2BA-C93F-4CDD-8BB8-99CE70D10372}" type="pres">
      <dgm:prSet presAssocID="{546FA569-69B1-4B6F-B62B-3CE905C2A6A0}" presName="connectorText" presStyleLbl="sibTrans2D1" presStyleIdx="0" presStyleCnt="3"/>
      <dgm:spPr/>
    </dgm:pt>
    <dgm:pt modelId="{4EE66823-E90B-40C5-9990-8D4F3DC95689}" type="pres">
      <dgm:prSet presAssocID="{BD267198-13D3-4AEE-8D09-840B9350813A}" presName="node" presStyleLbl="node1" presStyleIdx="1" presStyleCnt="3" custScaleX="95298" custScaleY="62093" custRadScaleRad="90656" custRadScaleInc="-18289">
        <dgm:presLayoutVars>
          <dgm:bulletEnabled val="1"/>
        </dgm:presLayoutVars>
      </dgm:prSet>
      <dgm:spPr/>
    </dgm:pt>
    <dgm:pt modelId="{0B20A76C-619F-4C93-B884-0EEA2064FC5A}" type="pres">
      <dgm:prSet presAssocID="{8B84FC31-8FBA-40E4-B103-C27FB8FE2D3E}" presName="sibTrans" presStyleLbl="sibTrans2D1" presStyleIdx="1" presStyleCnt="3" custScaleX="62093" custScaleY="62093" custLinFactNeighborX="2124" custLinFactNeighborY="-14698"/>
      <dgm:spPr/>
    </dgm:pt>
    <dgm:pt modelId="{65DC7967-67FD-4D2A-86E9-982A8513E8F5}" type="pres">
      <dgm:prSet presAssocID="{8B84FC31-8FBA-40E4-B103-C27FB8FE2D3E}" presName="connectorText" presStyleLbl="sibTrans2D1" presStyleIdx="1" presStyleCnt="3"/>
      <dgm:spPr/>
    </dgm:pt>
    <dgm:pt modelId="{6BED2F87-BD42-4DE2-BD60-0E29E6193424}" type="pres">
      <dgm:prSet presAssocID="{0BA0495F-CAA2-4992-9654-D5FD6AAF2A23}" presName="node" presStyleLbl="node1" presStyleIdx="2" presStyleCnt="3" custScaleX="107824" custScaleY="68302" custRadScaleRad="89990" custRadScaleInc="16026">
        <dgm:presLayoutVars>
          <dgm:bulletEnabled val="1"/>
        </dgm:presLayoutVars>
      </dgm:prSet>
      <dgm:spPr/>
    </dgm:pt>
    <dgm:pt modelId="{6378249E-5C46-4C19-96F5-5FFBDD57649E}" type="pres">
      <dgm:prSet presAssocID="{C64C0F14-F249-4391-BFAA-F0E0882904BA}" presName="sibTrans" presStyleLbl="sibTrans2D1" presStyleIdx="2" presStyleCnt="3" custScaleX="195913" custScaleY="14865"/>
      <dgm:spPr/>
    </dgm:pt>
    <dgm:pt modelId="{C46124EE-C777-489A-9979-DAD9ECE15717}" type="pres">
      <dgm:prSet presAssocID="{C64C0F14-F249-4391-BFAA-F0E0882904BA}" presName="connectorText" presStyleLbl="sibTrans2D1" presStyleIdx="2" presStyleCnt="3"/>
      <dgm:spPr/>
    </dgm:pt>
  </dgm:ptLst>
  <dgm:cxnLst>
    <dgm:cxn modelId="{D68F7C0A-7DA7-48BB-8CF1-32D0DEF77D04}" srcId="{DF69BFE1-8AA1-4748-8E9C-13333E2F8B91}" destId="{0BA0495F-CAA2-4992-9654-D5FD6AAF2A23}" srcOrd="2" destOrd="0" parTransId="{D770F5C9-7601-4FB4-A7F7-0717F3EF760D}" sibTransId="{C64C0F14-F249-4391-BFAA-F0E0882904BA}"/>
    <dgm:cxn modelId="{5FEC4E0C-114D-4899-8CB3-E737DF79D3CD}" srcId="{DF69BFE1-8AA1-4748-8E9C-13333E2F8B91}" destId="{BD267198-13D3-4AEE-8D09-840B9350813A}" srcOrd="1" destOrd="0" parTransId="{2A6D8E8B-6E5A-4AE6-861C-71096A7D58FF}" sibTransId="{8B84FC31-8FBA-40E4-B103-C27FB8FE2D3E}"/>
    <dgm:cxn modelId="{3EDBFA19-B717-42A9-9255-FD2AED1BB899}" srcId="{DF69BFE1-8AA1-4748-8E9C-13333E2F8B91}" destId="{F9619462-3F5D-43DD-93DD-942D9898B640}" srcOrd="0" destOrd="0" parTransId="{26F134FA-96E4-4C1B-879E-9A61C71BADE1}" sibTransId="{546FA569-69B1-4B6F-B62B-3CE905C2A6A0}"/>
    <dgm:cxn modelId="{5F029825-8AB1-4E36-86D6-30AF5B150C4F}" type="presOf" srcId="{BD267198-13D3-4AEE-8D09-840B9350813A}" destId="{4EE66823-E90B-40C5-9990-8D4F3DC95689}" srcOrd="0" destOrd="0" presId="urn:microsoft.com/office/officeart/2005/8/layout/cycle7"/>
    <dgm:cxn modelId="{186F6E65-DAA8-4B04-A687-F5285798B9D4}" type="presOf" srcId="{DF69BFE1-8AA1-4748-8E9C-13333E2F8B91}" destId="{CC72E0E2-1756-4827-A067-E6A0CAFA1AA3}" srcOrd="0" destOrd="0" presId="urn:microsoft.com/office/officeart/2005/8/layout/cycle7"/>
    <dgm:cxn modelId="{26391080-BB75-408B-A0D8-DEA6D4727026}" type="presOf" srcId="{C64C0F14-F249-4391-BFAA-F0E0882904BA}" destId="{6378249E-5C46-4C19-96F5-5FFBDD57649E}" srcOrd="0" destOrd="0" presId="urn:microsoft.com/office/officeart/2005/8/layout/cycle7"/>
    <dgm:cxn modelId="{860A89A3-9B8B-4238-9671-712115FC26DE}" type="presOf" srcId="{8B84FC31-8FBA-40E4-B103-C27FB8FE2D3E}" destId="{0B20A76C-619F-4C93-B884-0EEA2064FC5A}" srcOrd="0" destOrd="0" presId="urn:microsoft.com/office/officeart/2005/8/layout/cycle7"/>
    <dgm:cxn modelId="{AD2F07B8-AFB5-4C66-8F8F-21CBA5733464}" type="presOf" srcId="{8B84FC31-8FBA-40E4-B103-C27FB8FE2D3E}" destId="{65DC7967-67FD-4D2A-86E9-982A8513E8F5}" srcOrd="1" destOrd="0" presId="urn:microsoft.com/office/officeart/2005/8/layout/cycle7"/>
    <dgm:cxn modelId="{4D520FBC-E3B7-482F-99E0-0DAFB75BA33F}" type="presOf" srcId="{546FA569-69B1-4B6F-B62B-3CE905C2A6A0}" destId="{BDCBE2BA-C93F-4CDD-8BB8-99CE70D10372}" srcOrd="1" destOrd="0" presId="urn:microsoft.com/office/officeart/2005/8/layout/cycle7"/>
    <dgm:cxn modelId="{A8DD64C2-59E4-4AC2-975A-E3F36F06E1C2}" type="presOf" srcId="{0BA0495F-CAA2-4992-9654-D5FD6AAF2A23}" destId="{6BED2F87-BD42-4DE2-BD60-0E29E6193424}" srcOrd="0" destOrd="0" presId="urn:microsoft.com/office/officeart/2005/8/layout/cycle7"/>
    <dgm:cxn modelId="{23AC70D5-7486-4B30-9A13-3E90CF1C2959}" type="presOf" srcId="{F9619462-3F5D-43DD-93DD-942D9898B640}" destId="{4A99CB70-C64C-41AA-A88E-D27CBFA03060}" srcOrd="0" destOrd="0" presId="urn:microsoft.com/office/officeart/2005/8/layout/cycle7"/>
    <dgm:cxn modelId="{5D791AEB-5DF8-4B0A-AC17-0D3511A33003}" type="presOf" srcId="{546FA569-69B1-4B6F-B62B-3CE905C2A6A0}" destId="{ADDC2AB3-32BB-4EBA-984C-585C87DFDD58}" srcOrd="0" destOrd="0" presId="urn:microsoft.com/office/officeart/2005/8/layout/cycle7"/>
    <dgm:cxn modelId="{96DD68EB-B351-44D0-AE79-1BFDA01207BB}" type="presOf" srcId="{C64C0F14-F249-4391-BFAA-F0E0882904BA}" destId="{C46124EE-C777-489A-9979-DAD9ECE15717}" srcOrd="1" destOrd="0" presId="urn:microsoft.com/office/officeart/2005/8/layout/cycle7"/>
    <dgm:cxn modelId="{635DEB8A-525D-4D79-BA9B-78F1DAB0BF68}" type="presParOf" srcId="{CC72E0E2-1756-4827-A067-E6A0CAFA1AA3}" destId="{4A99CB70-C64C-41AA-A88E-D27CBFA03060}" srcOrd="0" destOrd="0" presId="urn:microsoft.com/office/officeart/2005/8/layout/cycle7"/>
    <dgm:cxn modelId="{F7EB25F0-FDBF-4A47-BD6B-140D2EB35D0F}" type="presParOf" srcId="{CC72E0E2-1756-4827-A067-E6A0CAFA1AA3}" destId="{ADDC2AB3-32BB-4EBA-984C-585C87DFDD58}" srcOrd="1" destOrd="0" presId="urn:microsoft.com/office/officeart/2005/8/layout/cycle7"/>
    <dgm:cxn modelId="{F7E88C7A-DEB4-4BB9-949C-3EEE05AE347B}" type="presParOf" srcId="{ADDC2AB3-32BB-4EBA-984C-585C87DFDD58}" destId="{BDCBE2BA-C93F-4CDD-8BB8-99CE70D10372}" srcOrd="0" destOrd="0" presId="urn:microsoft.com/office/officeart/2005/8/layout/cycle7"/>
    <dgm:cxn modelId="{4448C5B1-4C5B-4582-B394-7B0297CBDD2B}" type="presParOf" srcId="{CC72E0E2-1756-4827-A067-E6A0CAFA1AA3}" destId="{4EE66823-E90B-40C5-9990-8D4F3DC95689}" srcOrd="2" destOrd="0" presId="urn:microsoft.com/office/officeart/2005/8/layout/cycle7"/>
    <dgm:cxn modelId="{EDE46FF7-C016-40FF-AC9B-4A69F39CD2FA}" type="presParOf" srcId="{CC72E0E2-1756-4827-A067-E6A0CAFA1AA3}" destId="{0B20A76C-619F-4C93-B884-0EEA2064FC5A}" srcOrd="3" destOrd="0" presId="urn:microsoft.com/office/officeart/2005/8/layout/cycle7"/>
    <dgm:cxn modelId="{523D07AF-2FA6-4EAE-9242-E133074CE57D}" type="presParOf" srcId="{0B20A76C-619F-4C93-B884-0EEA2064FC5A}" destId="{65DC7967-67FD-4D2A-86E9-982A8513E8F5}" srcOrd="0" destOrd="0" presId="urn:microsoft.com/office/officeart/2005/8/layout/cycle7"/>
    <dgm:cxn modelId="{E485C572-8313-488C-ADA2-1ABE8E99279A}" type="presParOf" srcId="{CC72E0E2-1756-4827-A067-E6A0CAFA1AA3}" destId="{6BED2F87-BD42-4DE2-BD60-0E29E6193424}" srcOrd="4" destOrd="0" presId="urn:microsoft.com/office/officeart/2005/8/layout/cycle7"/>
    <dgm:cxn modelId="{6B34C666-6842-40E6-BB3C-EFCDC6484A47}" type="presParOf" srcId="{CC72E0E2-1756-4827-A067-E6A0CAFA1AA3}" destId="{6378249E-5C46-4C19-96F5-5FFBDD57649E}" srcOrd="5" destOrd="0" presId="urn:microsoft.com/office/officeart/2005/8/layout/cycle7"/>
    <dgm:cxn modelId="{BCC89E8C-8117-4EA9-9346-2AC6800D4BA7}" type="presParOf" srcId="{6378249E-5C46-4C19-96F5-5FFBDD57649E}" destId="{C46124EE-C777-489A-9979-DAD9ECE1571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9D1A1A-BC6C-45C9-9FE2-25B9D71B5C0C}" type="doc">
      <dgm:prSet loTypeId="urn:microsoft.com/office/officeart/2005/8/layout/vProcess5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36F8E75-FBE0-417B-9B40-BD0187D0DC0E}">
      <dgm:prSet phldrT="[Текст]"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инициатором игры выступает взрослый</a:t>
          </a:r>
          <a:endParaRPr lang="ru-RU" sz="1600" dirty="0"/>
        </a:p>
      </dgm:t>
    </dgm:pt>
    <dgm:pt modelId="{0E40356A-7FCD-4F06-AB07-77A8910947C3}" type="parTrans" cxnId="{5C300259-9AA7-4C03-B394-63FDDC3BD04A}">
      <dgm:prSet/>
      <dgm:spPr/>
      <dgm:t>
        <a:bodyPr/>
        <a:lstStyle/>
        <a:p>
          <a:endParaRPr lang="ru-RU"/>
        </a:p>
      </dgm:t>
    </dgm:pt>
    <dgm:pt modelId="{F41705A5-F5A1-420C-B824-FB4A3BF9450F}" type="sibTrans" cxnId="{5C300259-9AA7-4C03-B394-63FDDC3BD04A}">
      <dgm:prSet/>
      <dgm:spPr/>
      <dgm:t>
        <a:bodyPr/>
        <a:lstStyle/>
        <a:p>
          <a:endParaRPr lang="ru-RU"/>
        </a:p>
      </dgm:t>
    </dgm:pt>
    <dgm:pt modelId="{3F64DCF1-3DD7-455F-A35F-618A4F64784B}">
      <dgm:prSet phldrT="[Текст]"/>
      <dgm:spPr/>
      <dgm:t>
        <a:bodyPr/>
        <a:lstStyle/>
        <a:p>
          <a:endParaRPr lang="ru-RU"/>
        </a:p>
      </dgm:t>
    </dgm:pt>
    <dgm:pt modelId="{AB3B4793-F18E-4A03-BB16-7C72485D9E42}" type="parTrans" cxnId="{9216C1A7-A39A-40E2-813C-238C69AD12D1}">
      <dgm:prSet/>
      <dgm:spPr/>
      <dgm:t>
        <a:bodyPr/>
        <a:lstStyle/>
        <a:p>
          <a:endParaRPr lang="ru-RU"/>
        </a:p>
      </dgm:t>
    </dgm:pt>
    <dgm:pt modelId="{B86F8EF9-7D27-404F-A037-D7DB3985B1ED}" type="sibTrans" cxnId="{9216C1A7-A39A-40E2-813C-238C69AD12D1}">
      <dgm:prSet/>
      <dgm:spPr/>
      <dgm:t>
        <a:bodyPr/>
        <a:lstStyle/>
        <a:p>
          <a:endParaRPr lang="ru-RU"/>
        </a:p>
      </dgm:t>
    </dgm:pt>
    <dgm:pt modelId="{35DE13B0-07C2-4D34-B330-DD6869094BE4}">
      <dgm:prSet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игры должны быть </a:t>
          </a:r>
          <a:r>
            <a:rPr lang="ru-RU" sz="1600" b="0" dirty="0">
              <a:latin typeface="Times New Roman" panose="02020603050405020304" pitchFamily="18" charset="0"/>
              <a:cs typeface="Times New Roman" panose="02020603050405020304" pitchFamily="18" charset="0"/>
            </a:rPr>
            <a:t>фронтальными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, чтобы ни один ребенок не чувствовал себя обделенным вниманием</a:t>
          </a:r>
          <a:endParaRPr lang="ru-RU" sz="1600" dirty="0"/>
        </a:p>
      </dgm:t>
    </dgm:pt>
    <dgm:pt modelId="{E9F50918-04E9-474E-ACEE-10FB3463B02E}" type="parTrans" cxnId="{900CA49E-73A8-4F7C-B14B-1C183A75C8CF}">
      <dgm:prSet/>
      <dgm:spPr/>
      <dgm:t>
        <a:bodyPr/>
        <a:lstStyle/>
        <a:p>
          <a:endParaRPr lang="ru-RU"/>
        </a:p>
      </dgm:t>
    </dgm:pt>
    <dgm:pt modelId="{C9F3A91D-619F-44BC-9BC8-23617B5F5428}" type="sibTrans" cxnId="{900CA49E-73A8-4F7C-B14B-1C183A75C8CF}">
      <dgm:prSet/>
      <dgm:spPr/>
      <dgm:t>
        <a:bodyPr/>
        <a:lstStyle/>
        <a:p>
          <a:endParaRPr lang="ru-RU"/>
        </a:p>
      </dgm:t>
    </dgm:pt>
    <dgm:pt modelId="{DDE74CCD-EDE3-491F-B46B-D09A34D5F4D8}">
      <dgm:prSet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использовать  копии реальных предметов, а не их заменители</a:t>
          </a:r>
          <a:endParaRPr lang="ru-RU" sz="1600" dirty="0"/>
        </a:p>
      </dgm:t>
    </dgm:pt>
    <dgm:pt modelId="{C49CAF70-44F5-4399-A19E-8A34B4CAE300}" type="parTrans" cxnId="{AE5728D6-33A0-4297-9CDB-1E905D27F3EE}">
      <dgm:prSet/>
      <dgm:spPr/>
      <dgm:t>
        <a:bodyPr/>
        <a:lstStyle/>
        <a:p>
          <a:endParaRPr lang="ru-RU"/>
        </a:p>
      </dgm:t>
    </dgm:pt>
    <dgm:pt modelId="{3890C510-298E-45F8-B960-F1040A36F457}" type="sibTrans" cxnId="{AE5728D6-33A0-4297-9CDB-1E905D27F3EE}">
      <dgm:prSet/>
      <dgm:spPr/>
      <dgm:t>
        <a:bodyPr/>
        <a:lstStyle/>
        <a:p>
          <a:endParaRPr lang="ru-RU"/>
        </a:p>
      </dgm:t>
    </dgm:pt>
    <dgm:pt modelId="{BA92DCBA-AF93-4D0E-9717-F8C66809BC89}">
      <dgm:prSet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всем детям предлагаются одинаковые предметы</a:t>
          </a:r>
          <a:endParaRPr lang="ru-RU" sz="1600" dirty="0"/>
        </a:p>
      </dgm:t>
    </dgm:pt>
    <dgm:pt modelId="{FF9845B1-41F4-48CB-BAE1-8E4040E550A7}" type="parTrans" cxnId="{FEE64663-3D42-47B6-9A5C-BCBDEAC9D328}">
      <dgm:prSet/>
      <dgm:spPr/>
      <dgm:t>
        <a:bodyPr/>
        <a:lstStyle/>
        <a:p>
          <a:endParaRPr lang="ru-RU"/>
        </a:p>
      </dgm:t>
    </dgm:pt>
    <dgm:pt modelId="{72CE4B1F-99C8-42FA-92FD-D707519C532D}" type="sibTrans" cxnId="{FEE64663-3D42-47B6-9A5C-BCBDEAC9D328}">
      <dgm:prSet/>
      <dgm:spPr/>
      <dgm:t>
        <a:bodyPr/>
        <a:lstStyle/>
        <a:p>
          <a:endParaRPr lang="ru-RU"/>
        </a:p>
      </dgm:t>
    </dgm:pt>
    <dgm:pt modelId="{E8272B23-B830-4DDC-B7AD-C56023261AFC}">
      <dgm:prSet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игры не должны быть слишком длительными (лучше проводить игры с детьми по нескольку раз в день, но понемногу) </a:t>
          </a:r>
          <a:endParaRPr lang="ru-RU" sz="1600" dirty="0"/>
        </a:p>
      </dgm:t>
    </dgm:pt>
    <dgm:pt modelId="{2D3C6BD0-CDF4-4013-A1BC-84AE57369DD4}" type="sibTrans" cxnId="{0B9BD50B-81A8-4987-9EEE-875EC836B8DB}">
      <dgm:prSet/>
      <dgm:spPr/>
      <dgm:t>
        <a:bodyPr/>
        <a:lstStyle/>
        <a:p>
          <a:endParaRPr lang="ru-RU"/>
        </a:p>
      </dgm:t>
    </dgm:pt>
    <dgm:pt modelId="{6D69426F-C7A5-4781-8735-C4500CF66587}" type="parTrans" cxnId="{0B9BD50B-81A8-4987-9EEE-875EC836B8DB}">
      <dgm:prSet/>
      <dgm:spPr/>
      <dgm:t>
        <a:bodyPr/>
        <a:lstStyle/>
        <a:p>
          <a:endParaRPr lang="ru-RU"/>
        </a:p>
      </dgm:t>
    </dgm:pt>
    <dgm:pt modelId="{0D447678-04FF-4AEC-AF4D-AF60012EF786}" type="pres">
      <dgm:prSet presAssocID="{D79D1A1A-BC6C-45C9-9FE2-25B9D71B5C0C}" presName="outerComposite" presStyleCnt="0">
        <dgm:presLayoutVars>
          <dgm:chMax val="5"/>
          <dgm:dir/>
          <dgm:resizeHandles val="exact"/>
        </dgm:presLayoutVars>
      </dgm:prSet>
      <dgm:spPr/>
    </dgm:pt>
    <dgm:pt modelId="{A3BD8213-F2AE-4036-AD5B-B4A6C38EF199}" type="pres">
      <dgm:prSet presAssocID="{D79D1A1A-BC6C-45C9-9FE2-25B9D71B5C0C}" presName="dummyMaxCanvas" presStyleCnt="0">
        <dgm:presLayoutVars/>
      </dgm:prSet>
      <dgm:spPr/>
    </dgm:pt>
    <dgm:pt modelId="{0333A6DD-136B-4F86-9546-8F6BF44A0A84}" type="pres">
      <dgm:prSet presAssocID="{D79D1A1A-BC6C-45C9-9FE2-25B9D71B5C0C}" presName="FiveNodes_1" presStyleLbl="node1" presStyleIdx="0" presStyleCnt="5" custScaleX="61214" custScaleY="96908" custLinFactNeighborX="1869" custLinFactNeighborY="1090">
        <dgm:presLayoutVars>
          <dgm:bulletEnabled val="1"/>
        </dgm:presLayoutVars>
      </dgm:prSet>
      <dgm:spPr/>
    </dgm:pt>
    <dgm:pt modelId="{9ADBB645-44A6-4E54-BD2F-57AC183AF5D7}" type="pres">
      <dgm:prSet presAssocID="{D79D1A1A-BC6C-45C9-9FE2-25B9D71B5C0C}" presName="FiveNodes_2" presStyleLbl="node1" presStyleIdx="1" presStyleCnt="5" custScaleX="73074" custScaleY="111248">
        <dgm:presLayoutVars>
          <dgm:bulletEnabled val="1"/>
        </dgm:presLayoutVars>
      </dgm:prSet>
      <dgm:spPr/>
    </dgm:pt>
    <dgm:pt modelId="{7405C6C9-4DAC-4405-BC39-0CF5C7D2100D}" type="pres">
      <dgm:prSet presAssocID="{D79D1A1A-BC6C-45C9-9FE2-25B9D71B5C0C}" presName="FiveNodes_3" presStyleLbl="node1" presStyleIdx="2" presStyleCnt="5" custScaleX="75132" custScaleY="75132">
        <dgm:presLayoutVars>
          <dgm:bulletEnabled val="1"/>
        </dgm:presLayoutVars>
      </dgm:prSet>
      <dgm:spPr/>
    </dgm:pt>
    <dgm:pt modelId="{61D063B1-738B-4C48-B0C2-62CDCCB6EBB4}" type="pres">
      <dgm:prSet presAssocID="{D79D1A1A-BC6C-45C9-9FE2-25B9D71B5C0C}" presName="FiveNodes_4" presStyleLbl="node1" presStyleIdx="3" presStyleCnt="5" custScaleX="75132" custScaleY="75132">
        <dgm:presLayoutVars>
          <dgm:bulletEnabled val="1"/>
        </dgm:presLayoutVars>
      </dgm:prSet>
      <dgm:spPr/>
    </dgm:pt>
    <dgm:pt modelId="{2B988323-F40A-4718-8792-EB75BEE2F0A6}" type="pres">
      <dgm:prSet presAssocID="{D79D1A1A-BC6C-45C9-9FE2-25B9D71B5C0C}" presName="FiveNodes_5" presStyleLbl="node1" presStyleIdx="4" presStyleCnt="5" custScaleX="75132" custScaleY="75132">
        <dgm:presLayoutVars>
          <dgm:bulletEnabled val="1"/>
        </dgm:presLayoutVars>
      </dgm:prSet>
      <dgm:spPr/>
    </dgm:pt>
    <dgm:pt modelId="{6EC77BB8-8D3C-4B39-8CF1-4671F592ADD5}" type="pres">
      <dgm:prSet presAssocID="{D79D1A1A-BC6C-45C9-9FE2-25B9D71B5C0C}" presName="FiveConn_1-2" presStyleLbl="fgAccFollowNode1" presStyleIdx="0" presStyleCnt="4" custScaleX="90909" custScaleY="90909">
        <dgm:presLayoutVars>
          <dgm:bulletEnabled val="1"/>
        </dgm:presLayoutVars>
      </dgm:prSet>
      <dgm:spPr/>
    </dgm:pt>
    <dgm:pt modelId="{1204D185-9F11-4BD9-8D6F-708CB01E13C9}" type="pres">
      <dgm:prSet presAssocID="{D79D1A1A-BC6C-45C9-9FE2-25B9D71B5C0C}" presName="FiveConn_2-3" presStyleLbl="fgAccFollowNode1" presStyleIdx="1" presStyleCnt="4" custScaleX="90909" custScaleY="90909">
        <dgm:presLayoutVars>
          <dgm:bulletEnabled val="1"/>
        </dgm:presLayoutVars>
      </dgm:prSet>
      <dgm:spPr/>
    </dgm:pt>
    <dgm:pt modelId="{6AC7800B-A708-4D5B-9F60-4AAE8C53C300}" type="pres">
      <dgm:prSet presAssocID="{D79D1A1A-BC6C-45C9-9FE2-25B9D71B5C0C}" presName="FiveConn_3-4" presStyleLbl="fgAccFollowNode1" presStyleIdx="2" presStyleCnt="4" custScaleX="90909" custScaleY="90909">
        <dgm:presLayoutVars>
          <dgm:bulletEnabled val="1"/>
        </dgm:presLayoutVars>
      </dgm:prSet>
      <dgm:spPr/>
    </dgm:pt>
    <dgm:pt modelId="{677B35B7-A919-40BE-90E9-67519C0A4CCE}" type="pres">
      <dgm:prSet presAssocID="{D79D1A1A-BC6C-45C9-9FE2-25B9D71B5C0C}" presName="FiveConn_4-5" presStyleLbl="fgAccFollowNode1" presStyleIdx="3" presStyleCnt="4" custScaleX="90909" custScaleY="90909">
        <dgm:presLayoutVars>
          <dgm:bulletEnabled val="1"/>
        </dgm:presLayoutVars>
      </dgm:prSet>
      <dgm:spPr/>
    </dgm:pt>
    <dgm:pt modelId="{FF2CC21F-EC74-4FC1-876C-72DC9AA5F147}" type="pres">
      <dgm:prSet presAssocID="{D79D1A1A-BC6C-45C9-9FE2-25B9D71B5C0C}" presName="FiveNodes_1_text" presStyleLbl="node1" presStyleIdx="4" presStyleCnt="5">
        <dgm:presLayoutVars>
          <dgm:bulletEnabled val="1"/>
        </dgm:presLayoutVars>
      </dgm:prSet>
      <dgm:spPr/>
    </dgm:pt>
    <dgm:pt modelId="{837147FD-C77D-414B-80B2-2435C4EB93EE}" type="pres">
      <dgm:prSet presAssocID="{D79D1A1A-BC6C-45C9-9FE2-25B9D71B5C0C}" presName="FiveNodes_2_text" presStyleLbl="node1" presStyleIdx="4" presStyleCnt="5">
        <dgm:presLayoutVars>
          <dgm:bulletEnabled val="1"/>
        </dgm:presLayoutVars>
      </dgm:prSet>
      <dgm:spPr/>
    </dgm:pt>
    <dgm:pt modelId="{481BBE77-3040-4618-A1AF-CD9A73C30C46}" type="pres">
      <dgm:prSet presAssocID="{D79D1A1A-BC6C-45C9-9FE2-25B9D71B5C0C}" presName="FiveNodes_3_text" presStyleLbl="node1" presStyleIdx="4" presStyleCnt="5">
        <dgm:presLayoutVars>
          <dgm:bulletEnabled val="1"/>
        </dgm:presLayoutVars>
      </dgm:prSet>
      <dgm:spPr/>
    </dgm:pt>
    <dgm:pt modelId="{EF9C965B-F7CC-46CB-851F-BDBD52C13C6B}" type="pres">
      <dgm:prSet presAssocID="{D79D1A1A-BC6C-45C9-9FE2-25B9D71B5C0C}" presName="FiveNodes_4_text" presStyleLbl="node1" presStyleIdx="4" presStyleCnt="5">
        <dgm:presLayoutVars>
          <dgm:bulletEnabled val="1"/>
        </dgm:presLayoutVars>
      </dgm:prSet>
      <dgm:spPr/>
    </dgm:pt>
    <dgm:pt modelId="{46BB8005-53B5-4EF0-92A1-267435393A3F}" type="pres">
      <dgm:prSet presAssocID="{D79D1A1A-BC6C-45C9-9FE2-25B9D71B5C0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0B9BD50B-81A8-4987-9EEE-875EC836B8DB}" srcId="{D79D1A1A-BC6C-45C9-9FE2-25B9D71B5C0C}" destId="{E8272B23-B830-4DDC-B7AD-C56023261AFC}" srcOrd="1" destOrd="0" parTransId="{6D69426F-C7A5-4781-8735-C4500CF66587}" sibTransId="{2D3C6BD0-CDF4-4013-A1BC-84AE57369DD4}"/>
    <dgm:cxn modelId="{D1060A19-0F19-4E06-9FE1-E1B6D45746F1}" type="presOf" srcId="{35DE13B0-07C2-4D34-B330-DD6869094BE4}" destId="{FF2CC21F-EC74-4FC1-876C-72DC9AA5F147}" srcOrd="1" destOrd="0" presId="urn:microsoft.com/office/officeart/2005/8/layout/vProcess5"/>
    <dgm:cxn modelId="{25E5A720-C1B6-401D-8001-468FE86B2FD3}" type="presOf" srcId="{D79D1A1A-BC6C-45C9-9FE2-25B9D71B5C0C}" destId="{0D447678-04FF-4AEC-AF4D-AF60012EF786}" srcOrd="0" destOrd="0" presId="urn:microsoft.com/office/officeart/2005/8/layout/vProcess5"/>
    <dgm:cxn modelId="{E4E31E24-590C-4BD1-A009-2A3B0DA031B9}" type="presOf" srcId="{BA92DCBA-AF93-4D0E-9717-F8C66809BC89}" destId="{61D063B1-738B-4C48-B0C2-62CDCCB6EBB4}" srcOrd="0" destOrd="0" presId="urn:microsoft.com/office/officeart/2005/8/layout/vProcess5"/>
    <dgm:cxn modelId="{3FC8683D-29CC-4D04-944B-EC052C8EB5F6}" type="presOf" srcId="{2D3C6BD0-CDF4-4013-A1BC-84AE57369DD4}" destId="{1204D185-9F11-4BD9-8D6F-708CB01E13C9}" srcOrd="0" destOrd="0" presId="urn:microsoft.com/office/officeart/2005/8/layout/vProcess5"/>
    <dgm:cxn modelId="{FEE64663-3D42-47B6-9A5C-BCBDEAC9D328}" srcId="{D79D1A1A-BC6C-45C9-9FE2-25B9D71B5C0C}" destId="{BA92DCBA-AF93-4D0E-9717-F8C66809BC89}" srcOrd="3" destOrd="0" parTransId="{FF9845B1-41F4-48CB-BAE1-8E4040E550A7}" sibTransId="{72CE4B1F-99C8-42FA-92FD-D707519C532D}"/>
    <dgm:cxn modelId="{9B7BBF48-A993-4C38-ADBB-CDC204C20CEC}" type="presOf" srcId="{E8272B23-B830-4DDC-B7AD-C56023261AFC}" destId="{9ADBB645-44A6-4E54-BD2F-57AC183AF5D7}" srcOrd="0" destOrd="0" presId="urn:microsoft.com/office/officeart/2005/8/layout/vProcess5"/>
    <dgm:cxn modelId="{5495414F-0A6F-4D13-B5A6-20B080FC0A24}" type="presOf" srcId="{BA92DCBA-AF93-4D0E-9717-F8C66809BC89}" destId="{EF9C965B-F7CC-46CB-851F-BDBD52C13C6B}" srcOrd="1" destOrd="0" presId="urn:microsoft.com/office/officeart/2005/8/layout/vProcess5"/>
    <dgm:cxn modelId="{0D175176-59BA-4ADF-B84B-AB8ABA014C8C}" type="presOf" srcId="{DDE74CCD-EDE3-491F-B46B-D09A34D5F4D8}" destId="{46BB8005-53B5-4EF0-92A1-267435393A3F}" srcOrd="1" destOrd="0" presId="urn:microsoft.com/office/officeart/2005/8/layout/vProcess5"/>
    <dgm:cxn modelId="{5C300259-9AA7-4C03-B394-63FDDC3BD04A}" srcId="{D79D1A1A-BC6C-45C9-9FE2-25B9D71B5C0C}" destId="{A36F8E75-FBE0-417B-9B40-BD0187D0DC0E}" srcOrd="2" destOrd="0" parTransId="{0E40356A-7FCD-4F06-AB07-77A8910947C3}" sibTransId="{F41705A5-F5A1-420C-B824-FB4A3BF9450F}"/>
    <dgm:cxn modelId="{A851358D-0CD7-4A2E-ACD2-73886B68C9D9}" type="presOf" srcId="{DDE74CCD-EDE3-491F-B46B-D09A34D5F4D8}" destId="{2B988323-F40A-4718-8792-EB75BEE2F0A6}" srcOrd="0" destOrd="0" presId="urn:microsoft.com/office/officeart/2005/8/layout/vProcess5"/>
    <dgm:cxn modelId="{900CA49E-73A8-4F7C-B14B-1C183A75C8CF}" srcId="{D79D1A1A-BC6C-45C9-9FE2-25B9D71B5C0C}" destId="{35DE13B0-07C2-4D34-B330-DD6869094BE4}" srcOrd="0" destOrd="0" parTransId="{E9F50918-04E9-474E-ACEE-10FB3463B02E}" sibTransId="{C9F3A91D-619F-44BC-9BC8-23617B5F5428}"/>
    <dgm:cxn modelId="{53C6B8A4-5BCC-4F94-BA7D-95B17BACF142}" type="presOf" srcId="{A36F8E75-FBE0-417B-9B40-BD0187D0DC0E}" destId="{481BBE77-3040-4618-A1AF-CD9A73C30C46}" srcOrd="1" destOrd="0" presId="urn:microsoft.com/office/officeart/2005/8/layout/vProcess5"/>
    <dgm:cxn modelId="{A790B9A7-5CF4-4DDD-857B-0D591CE3A042}" type="presOf" srcId="{C9F3A91D-619F-44BC-9BC8-23617B5F5428}" destId="{6EC77BB8-8D3C-4B39-8CF1-4671F592ADD5}" srcOrd="0" destOrd="0" presId="urn:microsoft.com/office/officeart/2005/8/layout/vProcess5"/>
    <dgm:cxn modelId="{9216C1A7-A39A-40E2-813C-238C69AD12D1}" srcId="{D79D1A1A-BC6C-45C9-9FE2-25B9D71B5C0C}" destId="{3F64DCF1-3DD7-455F-A35F-618A4F64784B}" srcOrd="5" destOrd="0" parTransId="{AB3B4793-F18E-4A03-BB16-7C72485D9E42}" sibTransId="{B86F8EF9-7D27-404F-A037-D7DB3985B1ED}"/>
    <dgm:cxn modelId="{CFC359C8-6F43-4322-8FB8-FCF13283383A}" type="presOf" srcId="{F41705A5-F5A1-420C-B824-FB4A3BF9450F}" destId="{6AC7800B-A708-4D5B-9F60-4AAE8C53C300}" srcOrd="0" destOrd="0" presId="urn:microsoft.com/office/officeart/2005/8/layout/vProcess5"/>
    <dgm:cxn modelId="{AE5728D6-33A0-4297-9CDB-1E905D27F3EE}" srcId="{D79D1A1A-BC6C-45C9-9FE2-25B9D71B5C0C}" destId="{DDE74CCD-EDE3-491F-B46B-D09A34D5F4D8}" srcOrd="4" destOrd="0" parTransId="{C49CAF70-44F5-4399-A19E-8A34B4CAE300}" sibTransId="{3890C510-298E-45F8-B960-F1040A36F457}"/>
    <dgm:cxn modelId="{7E0EF6DC-1097-4EC2-B18A-AF36673354D2}" type="presOf" srcId="{E8272B23-B830-4DDC-B7AD-C56023261AFC}" destId="{837147FD-C77D-414B-80B2-2435C4EB93EE}" srcOrd="1" destOrd="0" presId="urn:microsoft.com/office/officeart/2005/8/layout/vProcess5"/>
    <dgm:cxn modelId="{2D64FFDF-7964-4E5D-A2E2-7E2A7AE29D09}" type="presOf" srcId="{A36F8E75-FBE0-417B-9B40-BD0187D0DC0E}" destId="{7405C6C9-4DAC-4405-BC39-0CF5C7D2100D}" srcOrd="0" destOrd="0" presId="urn:microsoft.com/office/officeart/2005/8/layout/vProcess5"/>
    <dgm:cxn modelId="{3FB195F0-E078-49FC-85C8-53814AE1B1DD}" type="presOf" srcId="{72CE4B1F-99C8-42FA-92FD-D707519C532D}" destId="{677B35B7-A919-40BE-90E9-67519C0A4CCE}" srcOrd="0" destOrd="0" presId="urn:microsoft.com/office/officeart/2005/8/layout/vProcess5"/>
    <dgm:cxn modelId="{AF48E3F7-EEB7-4543-A2B0-76B97EA3E349}" type="presOf" srcId="{35DE13B0-07C2-4D34-B330-DD6869094BE4}" destId="{0333A6DD-136B-4F86-9546-8F6BF44A0A84}" srcOrd="0" destOrd="0" presId="urn:microsoft.com/office/officeart/2005/8/layout/vProcess5"/>
    <dgm:cxn modelId="{2A95C367-4853-4927-A1E8-D747B7F43547}" type="presParOf" srcId="{0D447678-04FF-4AEC-AF4D-AF60012EF786}" destId="{A3BD8213-F2AE-4036-AD5B-B4A6C38EF199}" srcOrd="0" destOrd="0" presId="urn:microsoft.com/office/officeart/2005/8/layout/vProcess5"/>
    <dgm:cxn modelId="{A7523C23-4CFE-47CF-A498-9B8EAEDC5A19}" type="presParOf" srcId="{0D447678-04FF-4AEC-AF4D-AF60012EF786}" destId="{0333A6DD-136B-4F86-9546-8F6BF44A0A84}" srcOrd="1" destOrd="0" presId="urn:microsoft.com/office/officeart/2005/8/layout/vProcess5"/>
    <dgm:cxn modelId="{97950ED1-5C20-4A9E-A10A-E36AC9ECADD0}" type="presParOf" srcId="{0D447678-04FF-4AEC-AF4D-AF60012EF786}" destId="{9ADBB645-44A6-4E54-BD2F-57AC183AF5D7}" srcOrd="2" destOrd="0" presId="urn:microsoft.com/office/officeart/2005/8/layout/vProcess5"/>
    <dgm:cxn modelId="{64C7F1D4-B004-45FF-B390-9D538693E3DF}" type="presParOf" srcId="{0D447678-04FF-4AEC-AF4D-AF60012EF786}" destId="{7405C6C9-4DAC-4405-BC39-0CF5C7D2100D}" srcOrd="3" destOrd="0" presId="urn:microsoft.com/office/officeart/2005/8/layout/vProcess5"/>
    <dgm:cxn modelId="{C579AC17-E2EA-4936-BA4F-7F2A47B0A881}" type="presParOf" srcId="{0D447678-04FF-4AEC-AF4D-AF60012EF786}" destId="{61D063B1-738B-4C48-B0C2-62CDCCB6EBB4}" srcOrd="4" destOrd="0" presId="urn:microsoft.com/office/officeart/2005/8/layout/vProcess5"/>
    <dgm:cxn modelId="{F648B39D-FFF8-43F7-9AC4-843397A979AD}" type="presParOf" srcId="{0D447678-04FF-4AEC-AF4D-AF60012EF786}" destId="{2B988323-F40A-4718-8792-EB75BEE2F0A6}" srcOrd="5" destOrd="0" presId="urn:microsoft.com/office/officeart/2005/8/layout/vProcess5"/>
    <dgm:cxn modelId="{2E798771-FCAE-40EF-8018-30F63DE38D30}" type="presParOf" srcId="{0D447678-04FF-4AEC-AF4D-AF60012EF786}" destId="{6EC77BB8-8D3C-4B39-8CF1-4671F592ADD5}" srcOrd="6" destOrd="0" presId="urn:microsoft.com/office/officeart/2005/8/layout/vProcess5"/>
    <dgm:cxn modelId="{C35604DD-DAD5-4094-829F-48DB8440E4CA}" type="presParOf" srcId="{0D447678-04FF-4AEC-AF4D-AF60012EF786}" destId="{1204D185-9F11-4BD9-8D6F-708CB01E13C9}" srcOrd="7" destOrd="0" presId="urn:microsoft.com/office/officeart/2005/8/layout/vProcess5"/>
    <dgm:cxn modelId="{1F1EFCF7-C33B-461C-BE42-BA7DF6F31702}" type="presParOf" srcId="{0D447678-04FF-4AEC-AF4D-AF60012EF786}" destId="{6AC7800B-A708-4D5B-9F60-4AAE8C53C300}" srcOrd="8" destOrd="0" presId="urn:microsoft.com/office/officeart/2005/8/layout/vProcess5"/>
    <dgm:cxn modelId="{A748F86E-DFB6-48FB-8D74-4EFFA175FC3D}" type="presParOf" srcId="{0D447678-04FF-4AEC-AF4D-AF60012EF786}" destId="{677B35B7-A919-40BE-90E9-67519C0A4CCE}" srcOrd="9" destOrd="0" presId="urn:microsoft.com/office/officeart/2005/8/layout/vProcess5"/>
    <dgm:cxn modelId="{A1321487-F0CA-42C0-BB24-434F4F13B30B}" type="presParOf" srcId="{0D447678-04FF-4AEC-AF4D-AF60012EF786}" destId="{FF2CC21F-EC74-4FC1-876C-72DC9AA5F147}" srcOrd="10" destOrd="0" presId="urn:microsoft.com/office/officeart/2005/8/layout/vProcess5"/>
    <dgm:cxn modelId="{D25790B0-3C1C-458B-8012-DC720A8D8020}" type="presParOf" srcId="{0D447678-04FF-4AEC-AF4D-AF60012EF786}" destId="{837147FD-C77D-414B-80B2-2435C4EB93EE}" srcOrd="11" destOrd="0" presId="urn:microsoft.com/office/officeart/2005/8/layout/vProcess5"/>
    <dgm:cxn modelId="{A78D7235-4F46-46F4-8EBF-180325DCB921}" type="presParOf" srcId="{0D447678-04FF-4AEC-AF4D-AF60012EF786}" destId="{481BBE77-3040-4618-A1AF-CD9A73C30C46}" srcOrd="12" destOrd="0" presId="urn:microsoft.com/office/officeart/2005/8/layout/vProcess5"/>
    <dgm:cxn modelId="{886F5E8D-4B5E-49F1-9306-485C3C1246A8}" type="presParOf" srcId="{0D447678-04FF-4AEC-AF4D-AF60012EF786}" destId="{EF9C965B-F7CC-46CB-851F-BDBD52C13C6B}" srcOrd="13" destOrd="0" presId="urn:microsoft.com/office/officeart/2005/8/layout/vProcess5"/>
    <dgm:cxn modelId="{726FA38F-82B6-49C4-A8A4-A58156234B71}" type="presParOf" srcId="{0D447678-04FF-4AEC-AF4D-AF60012EF786}" destId="{46BB8005-53B5-4EF0-92A1-267435393A3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99CB70-C64C-41AA-A88E-D27CBFA03060}">
      <dsp:nvSpPr>
        <dsp:cNvPr id="0" name=""/>
        <dsp:cNvSpPr/>
      </dsp:nvSpPr>
      <dsp:spPr>
        <a:xfrm>
          <a:off x="3565817" y="284808"/>
          <a:ext cx="1901124" cy="700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задачи</a:t>
          </a:r>
          <a:endParaRPr lang="ru-RU" sz="1600" kern="1200" dirty="0"/>
        </a:p>
      </dsp:txBody>
      <dsp:txXfrm>
        <a:off x="3586319" y="305310"/>
        <a:ext cx="1860120" cy="658999"/>
      </dsp:txXfrm>
    </dsp:sp>
    <dsp:sp modelId="{ADDC2AB3-32BB-4EBA-984C-585C87DFDD58}">
      <dsp:nvSpPr>
        <dsp:cNvPr id="0" name=""/>
        <dsp:cNvSpPr/>
      </dsp:nvSpPr>
      <dsp:spPr>
        <a:xfrm rot="3118298">
          <a:off x="5488480" y="2103559"/>
          <a:ext cx="2119291" cy="5865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/>
        </a:p>
      </dsp:txBody>
      <dsp:txXfrm>
        <a:off x="5506076" y="2115290"/>
        <a:ext cx="2084099" cy="35192"/>
      </dsp:txXfrm>
    </dsp:sp>
    <dsp:sp modelId="{4EE66823-E90B-40C5-9990-8D4F3DC95689}">
      <dsp:nvSpPr>
        <dsp:cNvPr id="0" name=""/>
        <dsp:cNvSpPr/>
      </dsp:nvSpPr>
      <dsp:spPr>
        <a:xfrm>
          <a:off x="5797569" y="3399044"/>
          <a:ext cx="2363552" cy="770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6713465"/>
                <a:satOff val="14452"/>
                <a:lumOff val="-1569"/>
                <a:alphaOff val="0"/>
                <a:tint val="96000"/>
                <a:lumMod val="102000"/>
              </a:schemeClr>
            </a:gs>
            <a:gs pos="100000">
              <a:schemeClr val="accent4">
                <a:hueOff val="-6713465"/>
                <a:satOff val="14452"/>
                <a:lumOff val="-1569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значимость организации игр в воспитательно - образовательном процессе 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ДОУ</a:t>
          </a:r>
          <a:endParaRPr lang="ru-RU" sz="1400" kern="1200" dirty="0"/>
        </a:p>
      </dsp:txBody>
      <dsp:txXfrm>
        <a:off x="5820122" y="3421597"/>
        <a:ext cx="2318446" cy="724900"/>
      </dsp:txXfrm>
    </dsp:sp>
    <dsp:sp modelId="{0B20A76C-619F-4C93-B884-0EEA2064FC5A}">
      <dsp:nvSpPr>
        <dsp:cNvPr id="0" name=""/>
        <dsp:cNvSpPr/>
      </dsp:nvSpPr>
      <dsp:spPr>
        <a:xfrm rot="10763805">
          <a:off x="4698089" y="3605859"/>
          <a:ext cx="746780" cy="2695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-6713465"/>
            <a:satOff val="14452"/>
            <a:lumOff val="-1569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     </a:t>
          </a:r>
        </a:p>
      </dsp:txBody>
      <dsp:txXfrm rot="10800000">
        <a:off x="4778940" y="3659759"/>
        <a:ext cx="585078" cy="161702"/>
      </dsp:txXfrm>
    </dsp:sp>
    <dsp:sp modelId="{6BED2F87-BD42-4DE2-BD60-0E29E6193424}">
      <dsp:nvSpPr>
        <dsp:cNvPr id="0" name=""/>
        <dsp:cNvSpPr/>
      </dsp:nvSpPr>
      <dsp:spPr>
        <a:xfrm>
          <a:off x="1620082" y="3402894"/>
          <a:ext cx="2674218" cy="847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426931"/>
                <a:satOff val="28904"/>
                <a:lumOff val="-3138"/>
                <a:alphaOff val="0"/>
                <a:tint val="96000"/>
                <a:lumMod val="102000"/>
              </a:schemeClr>
            </a:gs>
            <a:gs pos="100000">
              <a:schemeClr val="accent4">
                <a:hueOff val="-13426931"/>
                <a:satOff val="28904"/>
                <a:lumOff val="-3138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создать условия и дать возможность «прожить» в игре волнующие ребёнка ситуации</a:t>
          </a:r>
          <a:endParaRPr lang="ru-RU" sz="1400" kern="1200" dirty="0"/>
        </a:p>
      </dsp:txBody>
      <dsp:txXfrm>
        <a:off x="1644890" y="3427702"/>
        <a:ext cx="2624602" cy="797386"/>
      </dsp:txXfrm>
    </dsp:sp>
    <dsp:sp modelId="{6378249E-5C46-4C19-96F5-5FFBDD57649E}">
      <dsp:nvSpPr>
        <dsp:cNvPr id="0" name=""/>
        <dsp:cNvSpPr/>
      </dsp:nvSpPr>
      <dsp:spPr>
        <a:xfrm rot="17762216">
          <a:off x="2576635" y="2161594"/>
          <a:ext cx="2356207" cy="645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-13426931"/>
            <a:satOff val="28904"/>
            <a:lumOff val="-3138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595990" y="2174498"/>
        <a:ext cx="2317497" cy="38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3A6DD-136B-4F86-9546-8F6BF44A0A84}">
      <dsp:nvSpPr>
        <dsp:cNvPr id="0" name=""/>
        <dsp:cNvSpPr/>
      </dsp:nvSpPr>
      <dsp:spPr>
        <a:xfrm>
          <a:off x="1330695" y="25710"/>
          <a:ext cx="3831114" cy="9452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игры должны быть </a:t>
          </a:r>
          <a:r>
            <a:rPr lang="ru-RU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фронтальными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чтобы ни один ребенок не чувствовал себя обделенным вниманием</a:t>
          </a:r>
          <a:endParaRPr lang="ru-RU" sz="1600" kern="1200" dirty="0"/>
        </a:p>
      </dsp:txBody>
      <dsp:txXfrm>
        <a:off x="1358379" y="53394"/>
        <a:ext cx="3096594" cy="889833"/>
      </dsp:txXfrm>
    </dsp:sp>
    <dsp:sp modelId="{9ADBB645-44A6-4E54-BD2F-57AC183AF5D7}">
      <dsp:nvSpPr>
        <dsp:cNvPr id="0" name=""/>
        <dsp:cNvSpPr/>
      </dsp:nvSpPr>
      <dsp:spPr>
        <a:xfrm>
          <a:off x="1309949" y="1055972"/>
          <a:ext cx="4573380" cy="1085068"/>
        </a:xfrm>
        <a:prstGeom prst="roundRect">
          <a:avLst>
            <a:gd name="adj" fmla="val 10000"/>
          </a:avLst>
        </a:prstGeom>
        <a:solidFill>
          <a:schemeClr val="accent4">
            <a:hueOff val="-3356733"/>
            <a:satOff val="7226"/>
            <a:lumOff val="-784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игры не должны быть слишком длительными (лучше проводить игры с детьми по нескольку раз в день, но понемногу) </a:t>
          </a:r>
          <a:endParaRPr lang="ru-RU" sz="1600" kern="1200" dirty="0"/>
        </a:p>
      </dsp:txBody>
      <dsp:txXfrm>
        <a:off x="1341730" y="1087753"/>
        <a:ext cx="3705021" cy="1021506"/>
      </dsp:txXfrm>
    </dsp:sp>
    <dsp:sp modelId="{7405C6C9-4DAC-4405-BC39-0CF5C7D2100D}">
      <dsp:nvSpPr>
        <dsp:cNvPr id="0" name=""/>
        <dsp:cNvSpPr/>
      </dsp:nvSpPr>
      <dsp:spPr>
        <a:xfrm>
          <a:off x="1712909" y="2342929"/>
          <a:ext cx="4702181" cy="732807"/>
        </a:xfrm>
        <a:prstGeom prst="roundRect">
          <a:avLst>
            <a:gd name="adj" fmla="val 10000"/>
          </a:avLst>
        </a:prstGeom>
        <a:solidFill>
          <a:schemeClr val="accent4">
            <a:hueOff val="-6713465"/>
            <a:satOff val="14452"/>
            <a:lumOff val="-1569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инициатором игры выступает взрослый</a:t>
          </a:r>
          <a:endParaRPr lang="ru-RU" sz="1600" kern="1200" dirty="0"/>
        </a:p>
      </dsp:txBody>
      <dsp:txXfrm>
        <a:off x="1734372" y="2364392"/>
        <a:ext cx="3831793" cy="689881"/>
      </dsp:txXfrm>
    </dsp:sp>
    <dsp:sp modelId="{61D063B1-738B-4C48-B0C2-62CDCCB6EBB4}">
      <dsp:nvSpPr>
        <dsp:cNvPr id="0" name=""/>
        <dsp:cNvSpPr/>
      </dsp:nvSpPr>
      <dsp:spPr>
        <a:xfrm>
          <a:off x="2180269" y="3453756"/>
          <a:ext cx="4702181" cy="732807"/>
        </a:xfrm>
        <a:prstGeom prst="roundRect">
          <a:avLst>
            <a:gd name="adj" fmla="val 10000"/>
          </a:avLst>
        </a:prstGeom>
        <a:solidFill>
          <a:schemeClr val="accent4">
            <a:hueOff val="-10070198"/>
            <a:satOff val="21678"/>
            <a:lumOff val="-2353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всем детям предлагаются одинаковые предметы</a:t>
          </a:r>
          <a:endParaRPr lang="ru-RU" sz="1600" kern="1200" dirty="0"/>
        </a:p>
      </dsp:txBody>
      <dsp:txXfrm>
        <a:off x="2201732" y="3475219"/>
        <a:ext cx="3831793" cy="689881"/>
      </dsp:txXfrm>
    </dsp:sp>
    <dsp:sp modelId="{2B988323-F40A-4718-8792-EB75BEE2F0A6}">
      <dsp:nvSpPr>
        <dsp:cNvPr id="0" name=""/>
        <dsp:cNvSpPr/>
      </dsp:nvSpPr>
      <dsp:spPr>
        <a:xfrm>
          <a:off x="2647629" y="4564583"/>
          <a:ext cx="4702181" cy="732807"/>
        </a:xfrm>
        <a:prstGeom prst="roundRect">
          <a:avLst>
            <a:gd name="adj" fmla="val 10000"/>
          </a:avLst>
        </a:prstGeom>
        <a:solidFill>
          <a:schemeClr val="accent4">
            <a:hueOff val="-13426931"/>
            <a:satOff val="28904"/>
            <a:lumOff val="-3138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использовать  копии реальных предметов, а не их заменители</a:t>
          </a:r>
          <a:endParaRPr lang="ru-RU" sz="1600" kern="1200" dirty="0"/>
        </a:p>
      </dsp:txBody>
      <dsp:txXfrm>
        <a:off x="2669092" y="4586046"/>
        <a:ext cx="3831793" cy="689881"/>
      </dsp:txXfrm>
    </dsp:sp>
    <dsp:sp modelId="{6EC77BB8-8D3C-4B39-8CF1-4671F592ADD5}">
      <dsp:nvSpPr>
        <dsp:cNvPr id="0" name=""/>
        <dsp:cNvSpPr/>
      </dsp:nvSpPr>
      <dsp:spPr>
        <a:xfrm>
          <a:off x="5653393" y="741372"/>
          <a:ext cx="576348" cy="57634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5783071" y="741372"/>
        <a:ext cx="316992" cy="433702"/>
      </dsp:txXfrm>
    </dsp:sp>
    <dsp:sp modelId="{1204D185-9F11-4BD9-8D6F-708CB01E13C9}">
      <dsp:nvSpPr>
        <dsp:cNvPr id="0" name=""/>
        <dsp:cNvSpPr/>
      </dsp:nvSpPr>
      <dsp:spPr>
        <a:xfrm>
          <a:off x="6120753" y="1852199"/>
          <a:ext cx="576348" cy="57634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4634043"/>
            <a:satOff val="8134"/>
            <a:lumOff val="31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6250431" y="1852199"/>
        <a:ext cx="316992" cy="433702"/>
      </dsp:txXfrm>
    </dsp:sp>
    <dsp:sp modelId="{6AC7800B-A708-4D5B-9F60-4AAE8C53C300}">
      <dsp:nvSpPr>
        <dsp:cNvPr id="0" name=""/>
        <dsp:cNvSpPr/>
      </dsp:nvSpPr>
      <dsp:spPr>
        <a:xfrm>
          <a:off x="6588113" y="2946769"/>
          <a:ext cx="576348" cy="57634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9268087"/>
            <a:satOff val="16269"/>
            <a:lumOff val="62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6717791" y="2946769"/>
        <a:ext cx="316992" cy="433702"/>
      </dsp:txXfrm>
    </dsp:sp>
    <dsp:sp modelId="{677B35B7-A919-40BE-90E9-67519C0A4CCE}">
      <dsp:nvSpPr>
        <dsp:cNvPr id="0" name=""/>
        <dsp:cNvSpPr/>
      </dsp:nvSpPr>
      <dsp:spPr>
        <a:xfrm>
          <a:off x="7055473" y="4068433"/>
          <a:ext cx="576348" cy="576348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13902129"/>
            <a:satOff val="24403"/>
            <a:lumOff val="9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7185151" y="4068433"/>
        <a:ext cx="316992" cy="433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1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9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48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0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96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78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038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6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34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87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50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88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163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1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9016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59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DE0AC57-0248-40CA-8ABF-2E88686AD91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9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  <p:sldLayoutId id="2147484336" r:id="rId13"/>
    <p:sldLayoutId id="2147484337" r:id="rId14"/>
    <p:sldLayoutId id="2147484338" r:id="rId15"/>
    <p:sldLayoutId id="2147484339" r:id="rId16"/>
    <p:sldLayoutId id="214748434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42B02-65E4-4FB2-B7D4-FC3278CB1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772" y="428977"/>
            <a:ext cx="10324214" cy="100057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A189A"/>
                </a:solidFill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№142»</a:t>
            </a:r>
            <a:br>
              <a:rPr lang="ru-RU" sz="3600" dirty="0">
                <a:solidFill>
                  <a:srgbClr val="0A189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A189A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FBF789-BBB0-4518-90FD-46C17ADEB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6133" y="1457778"/>
            <a:ext cx="9646275" cy="4971245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sz="8000" b="1" dirty="0">
              <a:solidFill>
                <a:srgbClr val="1094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адаптационный период в младшей группе </a:t>
            </a:r>
          </a:p>
          <a:p>
            <a:pPr algn="ctr"/>
            <a:endParaRPr lang="ru-RU" sz="8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600" b="1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70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Донских Г.С  </a:t>
            </a:r>
          </a:p>
        </p:txBody>
      </p:sp>
    </p:spTree>
    <p:extLst>
      <p:ext uri="{BB962C8B-B14F-4D97-AF65-F5344CB8AC3E}">
        <p14:creationId xmlns:p14="http://schemas.microsoft.com/office/powerpoint/2010/main" val="3008103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9104" y="1146220"/>
            <a:ext cx="9053848" cy="4224270"/>
          </a:xfrm>
        </p:spPr>
        <p:txBody>
          <a:bodyPr>
            <a:normAutofit/>
          </a:bodyPr>
          <a:lstStyle/>
          <a:p>
            <a: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b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br>
              <a:rPr lang="en-US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dirty="0">
                <a:solidFill>
                  <a:srgbClr val="4F95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96215"/>
            <a:ext cx="10018713" cy="162273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налаживание контакта между ребёнком и взрослым, </a:t>
            </a:r>
            <a:br>
              <a:rPr lang="ru-RU" sz="28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эмоциональное благополучие.</a:t>
            </a:r>
            <a:br>
              <a:rPr lang="ru-RU" sz="2800" dirty="0">
                <a:solidFill>
                  <a:srgbClr val="637F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637F25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55277880"/>
              </p:ext>
            </p:extLst>
          </p:nvPr>
        </p:nvGraphicFramePr>
        <p:xfrm>
          <a:off x="2168388" y="1599675"/>
          <a:ext cx="9749306" cy="4790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44699"/>
            <a:ext cx="10018713" cy="695459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играм в адаптационный период </a:t>
            </a:r>
            <a:br>
              <a:rPr lang="ru-RU" sz="3200" b="1" dirty="0">
                <a:solidFill>
                  <a:srgbClr val="637F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637F2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91561645"/>
              </p:ext>
            </p:extLst>
          </p:nvPr>
        </p:nvGraphicFramePr>
        <p:xfrm>
          <a:off x="2429667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B16795-BFFF-4BBE-B2CA-37132426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38225"/>
            <a:ext cx="10018713" cy="69111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- ролевая игра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E2161AA-44BD-4393-A705-ED5351F3F51E}"/>
              </a:ext>
            </a:extLst>
          </p:cNvPr>
          <p:cNvSpPr/>
          <p:nvPr/>
        </p:nvSpPr>
        <p:spPr>
          <a:xfrm>
            <a:off x="1687032" y="704028"/>
            <a:ext cx="6096000" cy="24367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Первые сюжетно - ролевые игры дошкольников имеют огромное значение для решения задач для  развития ребёнка. Сюжетная игра в этом возрасте отображает жизненные впечатления, закрепляет знания об окружающем.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71D6EC5-AA26-4F8C-B567-B231547640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29" t="37039" r="20506"/>
          <a:stretch/>
        </p:blipFill>
        <p:spPr>
          <a:xfrm>
            <a:off x="8720612" y="829341"/>
            <a:ext cx="3002563" cy="2893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5ECCDEC-5B55-4E6C-982D-D14E819EA9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667" b="27743"/>
          <a:stretch/>
        </p:blipFill>
        <p:spPr>
          <a:xfrm>
            <a:off x="468825" y="3660784"/>
            <a:ext cx="2925490" cy="2893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B373D7-DAD1-42AF-9FD3-62A487C608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753" t="18914" b="2545"/>
          <a:stretch/>
        </p:blipFill>
        <p:spPr>
          <a:xfrm>
            <a:off x="4649795" y="3394269"/>
            <a:ext cx="2425369" cy="3463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BE53EB-AF98-48AF-BC84-9F53019CC0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7975" y="3984551"/>
            <a:ext cx="3505200" cy="2628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16742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08B1D-4625-4B02-A5EF-C6F56588F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169" y="212653"/>
            <a:ext cx="10018713" cy="1297170"/>
          </a:xfrm>
        </p:spPr>
        <p:txBody>
          <a:bodyPr>
            <a:normAutofit fontScale="90000"/>
          </a:bodyPr>
          <a:lstStyle/>
          <a:p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Социально-коммуникативная игра</a:t>
            </a:r>
            <a:b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«Разговор с игрушкой»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20099D9-2DF9-465C-B4F3-C99B3FEFCA56}"/>
              </a:ext>
            </a:extLst>
          </p:cNvPr>
          <p:cNvSpPr/>
          <p:nvPr/>
        </p:nvSpPr>
        <p:spPr>
          <a:xfrm>
            <a:off x="3611526" y="1905506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ребенка в период жизненных изменений важна поддержка взрослого. У малыша есть потребность сообщить, что у него «не так», но сделать это ему пока сложно. Помочь ребенку в этом может его любимая игрушка, которая ассоциируется с положительными эмоциями, ощущением комфорта и безопасности.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0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FB891-2757-499C-AE54-B7EED244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95693"/>
            <a:ext cx="10018713" cy="88250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109416"/>
                </a:solidFill>
              </a:rPr>
              <a:t> </a:t>
            </a:r>
            <a:r>
              <a:rPr lang="ru-RU" sz="32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35EBF1-6549-4974-82F2-6C97A51AF7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641" y="1481486"/>
            <a:ext cx="3678863" cy="4309872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72958C7-0620-4D6C-83A7-A3E2D477B665}"/>
              </a:ext>
            </a:extLst>
          </p:cNvPr>
          <p:cNvSpPr/>
          <p:nvPr/>
        </p:nvSpPr>
        <p:spPr>
          <a:xfrm>
            <a:off x="1378688" y="978195"/>
            <a:ext cx="6096000" cy="531645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Пальчиковые игры как эффективное средство развития мелкой моторики рук. Игра обучает детей различным действиям с предметами, способам и средствам общения они увлекательны и нравятся детям.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Такие игры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позволяют наладить доверительные отношения между взрослым и ребенком; дарят малышам минуты радости, вызывают у них положительное отношение к детскому саду.                                                          Помогают детям преодолеть стрессовые ситуации, связанные с протеканием процесса адаптации;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891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485E4-4544-4B02-8D2B-7E4464D1F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03" y="223284"/>
            <a:ext cx="11077722" cy="2307265"/>
          </a:xfrm>
        </p:spPr>
        <p:txBody>
          <a:bodyPr>
            <a:normAutofit/>
          </a:bodyPr>
          <a:lstStyle/>
          <a:p>
            <a: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Музыкально-дидактическая игра</a:t>
            </a:r>
            <a:r>
              <a:rPr lang="ru-RU" sz="2700" dirty="0">
                <a:solidFill>
                  <a:srgbClr val="109416"/>
                </a:solidFill>
              </a:rPr>
              <a:t> </a:t>
            </a:r>
            <a:br>
              <a:rPr lang="ru-RU" sz="2700" dirty="0">
                <a:solidFill>
                  <a:srgbClr val="109416"/>
                </a:solidFill>
              </a:rPr>
            </a:br>
            <a:br>
              <a:rPr lang="ru-RU" sz="2700" dirty="0">
                <a:solidFill>
                  <a:srgbClr val="109416"/>
                </a:solidFill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помочь детям быстрее адаптироваться к условиям ДОУ в своей работе использую музыку во всех видах детской деятельности. Особое внимание уделяется музыкально-игровой деятельности</a:t>
            </a:r>
            <a:r>
              <a:rPr lang="ru-RU" dirty="0"/>
              <a:t>.</a:t>
            </a:r>
            <a:r>
              <a:rPr lang="ru-RU" sz="2700" dirty="0">
                <a:solidFill>
                  <a:srgbClr val="109416"/>
                </a:solidFill>
              </a:rPr>
              <a:t>                                                                                                </a:t>
            </a:r>
            <a:r>
              <a:rPr lang="ru-RU" sz="2700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57741" y="5874995"/>
            <a:ext cx="97625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групповой комнате достаточно пространства для совместных игр</a:t>
            </a:r>
            <a:endParaRPr lang="ru-RU" sz="2400" dirty="0">
              <a:solidFill>
                <a:srgbClr val="109416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C7B1ED-A844-4B1C-B576-69F023305E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070" y="2530549"/>
            <a:ext cx="4302642" cy="322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D20F3-0C37-4C43-A85B-51C219CAC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2346" y="263650"/>
            <a:ext cx="5333096" cy="56569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6FCB09-AFA8-4C28-A7EA-C80658FDE8A7}"/>
              </a:ext>
            </a:extLst>
          </p:cNvPr>
          <p:cNvSpPr/>
          <p:nvPr/>
        </p:nvSpPr>
        <p:spPr>
          <a:xfrm>
            <a:off x="3324447" y="1456958"/>
            <a:ext cx="75951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создании наиболее комфортных условий для малышей нам очень помогли подвижные игры. Ведь они вызывают у детей положительные эмоции, которые являются важнейшим фактором привыкания к новым условиям, развития ребенка и оздоровления.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64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B4EEF6-4229-444C-A585-15768AF18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1197" y="95694"/>
            <a:ext cx="5635846" cy="5762845"/>
          </a:xfrm>
        </p:spPr>
        <p:txBody>
          <a:bodyPr>
            <a:normAutofit/>
          </a:bodyPr>
          <a:lstStyle/>
          <a:p>
            <a:pPr algn="l"/>
            <a:r>
              <a:rPr lang="ru-RU" sz="31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в группе комфортных условий для успешной адаптации детей;</a:t>
            </a:r>
            <a:br>
              <a:rPr lang="ru-RU" sz="31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доверительных, партнёрских  отношений с родителями;</a:t>
            </a:r>
            <a:br>
              <a:rPr lang="ru-RU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-индивидуальный подход к каждому ребёнку.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5F0463E-6D15-4260-998E-A4B2992AE0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5992" y="659220"/>
            <a:ext cx="3266008" cy="2419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A42ADAF-B88A-4D89-A107-BD5373FE1B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38" y="3642580"/>
            <a:ext cx="4054548" cy="30409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058EE79-C541-4FDA-B32F-608DE80BAB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32" y="4357463"/>
            <a:ext cx="3238165" cy="2428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7CAFCB4-2FA5-4463-9AF1-1778EC3917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81" y="1212112"/>
            <a:ext cx="2965600" cy="2380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BB4BF11-620C-4116-9DEF-541B2F5483C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180" y="4333683"/>
            <a:ext cx="3238165" cy="24286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398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624</TotalTime>
  <Words>284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Параллакс</vt:lpstr>
      <vt:lpstr>МБДОУ «Детский сад общеразвивающего вида №142» </vt:lpstr>
      <vt:lpstr>Цель:  налаживание контакта между ребёнком и взрослым,               эмоциональное благополучие. </vt:lpstr>
      <vt:lpstr>Требования к играм в адаптационный период  </vt:lpstr>
      <vt:lpstr>Сюжетно - ролевая игра </vt:lpstr>
      <vt:lpstr> Социально-коммуникативная игра  «Разговор с игрушкой»</vt:lpstr>
      <vt:lpstr> Пальчиковые игры </vt:lpstr>
      <vt:lpstr>Музыкально-дидактическая игра   Чтобы помочь детям быстрее адаптироваться к условиям ДОУ в своей работе использую музыку во всех видах детской деятельности. Особое внимание уделяется музыкально-игровой деятельности.                                                                                                            </vt:lpstr>
      <vt:lpstr>Подвижные игры </vt:lpstr>
      <vt:lpstr>- создание в группе комфортных условий для успешной адаптации детей; - установление доверительных, партнёрских  отношений с родителями;  -индивидуальный подход к каждому ребёнку.   </vt:lpstr>
      <vt:lpstr>Спасибо за внимание                                                                           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МБДОУ «Детский сад общеразвивающего вида №142» </dc:title>
  <dc:creator>Amigo</dc:creator>
  <cp:lastModifiedBy>Amigo</cp:lastModifiedBy>
  <cp:revision>71</cp:revision>
  <dcterms:created xsi:type="dcterms:W3CDTF">2019-02-21T14:23:21Z</dcterms:created>
  <dcterms:modified xsi:type="dcterms:W3CDTF">2023-02-07T10:49:33Z</dcterms:modified>
</cp:coreProperties>
</file>