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Баярма\Desktop\1613646391_42-p-fon-dlya-prezentatsii-literaturnoe-chtenie-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1052736"/>
            <a:ext cx="518457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 smtClean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 smtClean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 </a:t>
            </a:r>
            <a:r>
              <a:rPr lang="ru-RU" sz="4000" dirty="0" err="1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квиз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08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Баярма\Desktop\1613646391_42-p-fon-dlya-prezentatsii-literaturnoe-chtenie-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261542"/>
            <a:ext cx="66967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квиз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командное соревнование на логику, сообразительность и смекалку, в ходе которого один или несколько участников отвечают на поставленные им вопросы</a:t>
            </a:r>
            <a:r>
              <a:rPr lang="ru-RU" sz="4000" dirty="0"/>
              <a:t>.</a:t>
            </a:r>
            <a:endParaRPr lang="ru-RU" sz="4000" dirty="0" smtClean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89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Баярма\Desktop\1613646391_42-p-fon-dlya-prezentatsii-literaturnoe-chtenie-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261542"/>
            <a:ext cx="63367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296" indent="0" algn="just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 заданий-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стихах, книгах.   </a:t>
            </a:r>
          </a:p>
          <a:p>
            <a:pPr marL="82296" indent="0" algn="just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 общую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эрудированность, умение сопоставлять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факты,а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главное-эффективно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команде.</a:t>
            </a:r>
          </a:p>
        </p:txBody>
      </p:sp>
    </p:spTree>
    <p:extLst>
      <p:ext uri="{BB962C8B-B14F-4D97-AF65-F5344CB8AC3E}">
        <p14:creationId xmlns:p14="http://schemas.microsoft.com/office/powerpoint/2010/main" val="264533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</TotalTime>
  <Words>48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Солнцестояние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Литературный квиз</dc:title>
  <dc:creator>учитель</dc:creator>
  <cp:lastModifiedBy>Баярма</cp:lastModifiedBy>
  <cp:revision>5</cp:revision>
  <dcterms:created xsi:type="dcterms:W3CDTF">2021-10-21T19:11:27Z</dcterms:created>
  <dcterms:modified xsi:type="dcterms:W3CDTF">2021-10-25T11:06:15Z</dcterms:modified>
</cp:coreProperties>
</file>