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6" r:id="rId3"/>
    <p:sldId id="272" r:id="rId4"/>
    <p:sldId id="274" r:id="rId5"/>
    <p:sldId id="275" r:id="rId6"/>
    <p:sldId id="277" r:id="rId7"/>
    <p:sldId id="278" r:id="rId8"/>
    <p:sldId id="282" r:id="rId9"/>
    <p:sldId id="284" r:id="rId10"/>
    <p:sldId id="263" r:id="rId11"/>
    <p:sldId id="264" r:id="rId12"/>
    <p:sldId id="265" r:id="rId13"/>
    <p:sldId id="287" r:id="rId14"/>
    <p:sldId id="266" r:id="rId15"/>
    <p:sldId id="268" r:id="rId16"/>
    <p:sldId id="28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F33CC"/>
    <a:srgbClr val="009900"/>
    <a:srgbClr val="DDFFDD"/>
    <a:srgbClr val="00FF99"/>
    <a:srgbClr val="003300"/>
    <a:srgbClr val="C1FFC1"/>
    <a:srgbClr val="9BFF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C66E59E-9995-41AF-8E94-8F0FE4CB4CEF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482B8E1-F107-4729-A23D-5D30A9697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0" descr="a_e2d893b5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142875"/>
            <a:ext cx="1428750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33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F32BA-381E-4A55-837A-CC3F4896F43E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38963" y="6500813"/>
            <a:ext cx="2133600" cy="365125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1C673-83B6-4FFA-A35B-905D0D074C43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BA56F-D1BB-46A5-8A8C-1EC7816D8C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0A023-C0C1-4679-88A5-EFAAB682A954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89BF5-F58E-43A1-8C65-3D910038DE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FFFCA-0A0A-46D1-843B-5C4EC3146D34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C743B-D344-4EB2-8790-33F4FB239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2626B-A719-4508-9421-9E34149B5C89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1D181-5B85-4D37-A59D-1E8BD3478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0E452-B4D1-478B-B3C0-CECABCF92EEB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F4E1A-57E0-44E0-BC59-D3772794A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988C9-276D-4A36-ABB1-E1FB5B8BAD36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6AF75-B939-4E8F-9C29-ACAE34BAE8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03DDD-9A92-4810-AE76-33B99727B46D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DE586-E5D9-4F06-B331-E7040C78D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3BDEF-DE0D-4974-931E-BDE40B85B53F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C3599-81BC-4301-BB8A-0D49F046A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CA9DA-316B-4DF0-B0FA-4DA103BEA1EC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ECEFE-3C26-4327-9FCB-DFA6036E0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E4B1C-AB08-4434-98BC-5353C3E7C358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705FC-6287-425F-AE52-47114B50A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 userDrawn="1"/>
        </p:nvSpPr>
        <p:spPr>
          <a:xfrm>
            <a:off x="428596" y="285728"/>
            <a:ext cx="8358246" cy="6286544"/>
          </a:xfrm>
          <a:prstGeom prst="roundRect">
            <a:avLst/>
          </a:prstGeom>
          <a:solidFill>
            <a:srgbClr val="C1FFC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A8758A4-3FD8-4BB3-9B5B-B72FB14CC023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  <p:pic>
        <p:nvPicPr>
          <p:cNvPr id="1034" name="Рисунок 9" descr="1263974281_6.jp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08800" y="5357813"/>
            <a:ext cx="1520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6;&#1090;&#1082;&#1088;&#1099;&#1090;&#1099;&#1081;%20&#1091;&#1088;&#1086;&#1082;%20&#1095;&#1090;&#1077;&#1085;&#1080;&#1103;%201%20&#1082;&#1083;&#1072;&#1089;&#1089;\&#1087;&#1091;&#1090;&#1072;&#1085;&#1080;&#1094;&#1072;.mp3" TargetMode="Externa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86;&#1090;&#1082;&#1088;&#1099;&#1090;&#1099;&#1081;%20&#1091;&#1088;&#1086;&#1082;%20&#1095;&#1090;&#1077;&#1085;&#1080;&#1103;%201%20&#1082;&#1083;&#1072;&#1089;&#1089;\&#1041;&#1072;&#1088;&#1084;&#1072;&#1083;&#1077;&#1081;...mp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86;&#1090;&#1082;&#1088;&#1099;&#1090;&#1099;&#1081;%20&#1091;&#1088;&#1086;&#1082;%20&#1095;&#1090;&#1077;&#1085;&#1080;&#1103;%201%20&#1082;&#1083;&#1072;&#1089;&#1089;\&#1060;&#1077;&#1076;&#1086;&#1088;&#1080;&#1085;&#1086;%20&#1075;&#1086;&#1088;&#1077;.mp3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86;&#1090;&#1082;&#1088;&#1099;&#1090;&#1099;&#1081;%20&#1091;&#1088;&#1086;&#1082;%20&#1095;&#1090;&#1077;&#1085;&#1080;&#1103;%201%20&#1082;&#1083;&#1072;&#1089;&#1089;\&#1052;&#1086;&#1081;%20%20&#1076;&#1086;%20&#1076;&#1099;&#1088;...mp3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86;&#1090;&#1082;&#1088;&#1099;&#1090;&#1099;&#1081;%20&#1091;&#1088;&#1086;&#1082;%20&#1095;&#1090;&#1077;&#1085;&#1080;&#1103;%201%20&#1082;&#1083;&#1072;&#1089;&#1089;\&#1052;&#1091;&#1093;&#1072;%20&#1094;&#1086;&#1082;&#1086;&#1090;&#1091;&#1093;&#1072;.mp3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4786313" y="6581775"/>
            <a:ext cx="1785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corowina.ucoz.com</a:t>
            </a:r>
            <a:endParaRPr lang="ru-RU" sz="1200"/>
          </a:p>
        </p:txBody>
      </p:sp>
      <p:pic>
        <p:nvPicPr>
          <p:cNvPr id="1026" name="Picture 2" descr="E:\Мои документы\Мои рисунки\Шаблоны\Анимашки\Школа\52911772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857232"/>
            <a:ext cx="3333750" cy="33337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357686" y="1357298"/>
            <a:ext cx="42148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Book Antiqua" pitchFamily="18" charset="0"/>
              </a:rPr>
              <a:t>Прозвенел и смолк звонок.</a:t>
            </a:r>
          </a:p>
          <a:p>
            <a:r>
              <a:rPr lang="ru-RU" sz="48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Book Antiqua" pitchFamily="18" charset="0"/>
              </a:rPr>
              <a:t>Начинается урок.</a:t>
            </a:r>
            <a:endParaRPr lang="ru-RU" sz="4800" b="1" i="1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b="10358"/>
          <a:stretch>
            <a:fillRect/>
          </a:stretch>
        </p:blipFill>
        <p:spPr bwMode="auto">
          <a:xfrm>
            <a:off x="3714744" y="357166"/>
            <a:ext cx="5016519" cy="56436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28596" y="642918"/>
            <a:ext cx="3429024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</a:rPr>
              <a:t>Корней Иванович Чуковский</a:t>
            </a: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</a:rPr>
              <a:t>(1882  1969)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1428736"/>
            <a:ext cx="4962525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 rot="20262287">
            <a:off x="717520" y="1829070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Т</a:t>
            </a:r>
            <a:endParaRPr lang="ru-RU" sz="7200" b="1" dirty="0">
              <a:ln w="1905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0669370">
            <a:off x="1428133" y="897662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905"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Е</a:t>
            </a:r>
            <a:endParaRPr lang="ru-RU" sz="7200" b="1" dirty="0">
              <a:ln w="1905">
                <a:solidFill>
                  <a:srgbClr val="FFC000"/>
                </a:solidFill>
              </a:ln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0970101">
            <a:off x="2601281" y="366797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905">
                  <a:solidFill>
                    <a:srgbClr val="0099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Л</a:t>
            </a:r>
            <a:endParaRPr lang="ru-RU" sz="7200" b="1" dirty="0">
              <a:ln w="1905">
                <a:solidFill>
                  <a:srgbClr val="009900"/>
                </a:solidFill>
              </a:ln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285728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Е</a:t>
            </a:r>
            <a:endParaRPr lang="ru-RU" sz="7200" b="1" dirty="0">
              <a:ln w="1905">
                <a:solidFill>
                  <a:schemeClr val="accent4">
                    <a:lumMod val="50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903778">
            <a:off x="5051318" y="289782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Ф</a:t>
            </a:r>
            <a:endParaRPr lang="ru-RU" sz="7200" b="1" dirty="0">
              <a:ln w="1905"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32845">
            <a:off x="6207066" y="820901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905">
                  <a:solidFill>
                    <a:srgbClr val="CC3399"/>
                  </a:solidFill>
                </a:ln>
                <a:solidFill>
                  <a:srgbClr val="FF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О</a:t>
            </a:r>
            <a:endParaRPr lang="ru-RU" sz="7200" b="1" dirty="0">
              <a:ln w="1905">
                <a:solidFill>
                  <a:srgbClr val="CC3399"/>
                </a:solidFill>
              </a:ln>
              <a:solidFill>
                <a:srgbClr val="FF33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647116">
            <a:off x="7072330" y="1857364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905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Н</a:t>
            </a:r>
            <a:endParaRPr lang="ru-RU" sz="7200" b="1" dirty="0">
              <a:ln w="1905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4545" t="8427" r="4545" b="5196"/>
          <a:stretch>
            <a:fillRect/>
          </a:stretch>
        </p:blipFill>
        <p:spPr bwMode="auto">
          <a:xfrm flipH="1">
            <a:off x="857224" y="500042"/>
            <a:ext cx="285752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 b="6249"/>
          <a:stretch>
            <a:fillRect/>
          </a:stretch>
        </p:blipFill>
        <p:spPr bwMode="auto">
          <a:xfrm>
            <a:off x="3286116" y="3143248"/>
            <a:ext cx="314325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642918"/>
            <a:ext cx="3429002" cy="229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1115616" y="0"/>
            <a:ext cx="7488832" cy="6237312"/>
          </a:xfrm>
          <a:prstGeom prst="horizontalScroll">
            <a:avLst/>
          </a:prstGeom>
          <a:solidFill>
            <a:srgbClr val="DDFFDD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ru-RU" sz="2800" dirty="0" smtClean="0">
              <a:solidFill>
                <a:srgbClr val="333333"/>
              </a:solidFill>
              <a:latin typeface="Helvetica"/>
              <a:ea typeface="Times New Roman" pitchFamily="18" charset="0"/>
              <a:cs typeface="Times New Roman" pitchFamily="18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ru-RU" sz="2800" dirty="0" smtClean="0">
              <a:solidFill>
                <a:srgbClr val="333333"/>
              </a:solidFill>
              <a:latin typeface="Helvetica"/>
              <a:ea typeface="Times New Roman" pitchFamily="18" charset="0"/>
              <a:cs typeface="Times New Roman" pitchFamily="18" charset="0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Когда звоните – здоровайтесь.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 Не кричите.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 Говорите по делу.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 Не говорите долго.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 Не звоните очень рано или поздно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 Если не туда попали – извинитесь.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 Отвечайте вежливо.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 Закончив разговор, попрощайтесь.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4786313" y="6581775"/>
            <a:ext cx="1785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corowina.ucoz.com</a:t>
            </a:r>
            <a:endParaRPr lang="ru-RU" sz="120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20641"/>
            <a:ext cx="4896544" cy="6051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путаниц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43608" y="5589240"/>
            <a:ext cx="540000" cy="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35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3"/>
          <p:cNvSpPr>
            <a:spLocks noChangeArrowheads="1"/>
          </p:cNvSpPr>
          <p:nvPr/>
        </p:nvSpPr>
        <p:spPr bwMode="auto">
          <a:xfrm>
            <a:off x="714348" y="1000108"/>
            <a:ext cx="828198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Айболит                             бабушка</a:t>
            </a:r>
          </a:p>
          <a:p>
            <a:r>
              <a:rPr lang="ru-RU" sz="32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2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200" b="1" dirty="0" err="1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Бармалей</a:t>
            </a:r>
            <a:r>
              <a:rPr lang="ru-RU" sz="32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                          доктор</a:t>
            </a:r>
          </a:p>
          <a:p>
            <a:r>
              <a:rPr lang="ru-RU" sz="32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2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2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Федора                              разбойник</a:t>
            </a:r>
          </a:p>
          <a:p>
            <a:endParaRPr lang="ru-RU" sz="3200" b="1" dirty="0">
              <a:ln w="1143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 Antiqua" pitchFamily="18" charset="0"/>
            </a:endParaRPr>
          </a:p>
          <a:p>
            <a:r>
              <a:rPr lang="ru-RU" sz="3200" b="1" dirty="0" err="1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Мойдодыр</a:t>
            </a:r>
            <a:r>
              <a:rPr lang="ru-RU" sz="32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                         муха </a:t>
            </a:r>
          </a:p>
          <a:p>
            <a:endParaRPr lang="ru-RU" sz="3200" b="1" dirty="0">
              <a:ln w="11430"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 Antiqua" pitchFamily="18" charset="0"/>
            </a:endParaRPr>
          </a:p>
          <a:p>
            <a:r>
              <a:rPr lang="ru-RU" sz="32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Цокотуха                           умывальник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699792" y="1340768"/>
            <a:ext cx="2592288" cy="9361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915816" y="2348880"/>
            <a:ext cx="2304256" cy="9361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2483768" y="1412776"/>
            <a:ext cx="2880320" cy="18722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131840" y="4293096"/>
            <a:ext cx="2232248" cy="10081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843808" y="4293096"/>
            <a:ext cx="2520280" cy="9361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0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Georgia" pitchFamily="18" charset="0"/>
                <a:cs typeface="Times New Roman"/>
              </a:rPr>
              <a:t>Читайте произведения</a:t>
            </a:r>
          </a:p>
          <a:p>
            <a:pPr algn="ctr"/>
            <a:r>
              <a:rPr lang="ru-RU" sz="7200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Georgia" pitchFamily="18" charset="0"/>
                <a:cs typeface="Times New Roman"/>
              </a:rPr>
              <a:t>К.И.Чуковского!</a:t>
            </a:r>
            <a:endParaRPr lang="ru-RU" sz="7200" i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Georgia" pitchFamily="18" charset="0"/>
              <a:cs typeface="Times New Roman"/>
            </a:endParaRPr>
          </a:p>
        </p:txBody>
      </p:sp>
      <p:pic>
        <p:nvPicPr>
          <p:cNvPr id="1026" name="Picture 2" descr="5181_c317852132a50460592724760a31b9f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429000"/>
            <a:ext cx="6048672" cy="313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1500166" y="285728"/>
            <a:ext cx="6643714" cy="5214974"/>
          </a:xfrm>
          <a:prstGeom prst="horizontalScroll">
            <a:avLst/>
          </a:prstGeom>
          <a:solidFill>
            <a:srgbClr val="DDFFDD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4786313" y="6581775"/>
            <a:ext cx="1785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corowina.ucoz.com</a:t>
            </a:r>
            <a:endParaRPr lang="ru-RU" sz="1200"/>
          </a:p>
        </p:txBody>
      </p:sp>
      <p:pic>
        <p:nvPicPr>
          <p:cNvPr id="14" name="Бармалей.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07704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2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4786313" y="6581775"/>
            <a:ext cx="1785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corowina.ucoz.com</a:t>
            </a:r>
            <a:endParaRPr lang="ru-RU" sz="120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548680"/>
            <a:ext cx="4459287" cy="5903913"/>
          </a:xfrm>
          <a:prstGeom prst="rect">
            <a:avLst/>
          </a:prstGeom>
          <a:noFill/>
          <a:ln w="38100">
            <a:solidFill>
              <a:srgbClr val="9A3D0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1500166" y="285728"/>
            <a:ext cx="6643714" cy="5214974"/>
          </a:xfrm>
          <a:prstGeom prst="horizontalScroll">
            <a:avLst/>
          </a:prstGeom>
          <a:solidFill>
            <a:srgbClr val="DDFFDD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4786313" y="6581775"/>
            <a:ext cx="1785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corowina.ucoz.com</a:t>
            </a:r>
            <a:endParaRPr lang="ru-RU" sz="1200"/>
          </a:p>
        </p:txBody>
      </p:sp>
      <p:pic>
        <p:nvPicPr>
          <p:cNvPr id="6" name="Федорино гор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339752" y="5733256"/>
            <a:ext cx="540000" cy="540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9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7" y="762733"/>
            <a:ext cx="3816424" cy="547745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1500166" y="285728"/>
            <a:ext cx="6643714" cy="5214974"/>
          </a:xfrm>
          <a:prstGeom prst="horizontalScroll">
            <a:avLst/>
          </a:prstGeom>
          <a:solidFill>
            <a:srgbClr val="DDFFDD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4786313" y="6581775"/>
            <a:ext cx="1785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corowina.ucoz.com</a:t>
            </a:r>
            <a:endParaRPr lang="ru-RU" sz="1200"/>
          </a:p>
        </p:txBody>
      </p:sp>
      <p:pic>
        <p:nvPicPr>
          <p:cNvPr id="7" name="Мой  до дыр.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339752" y="5661248"/>
            <a:ext cx="540000" cy="540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620688"/>
            <a:ext cx="4176464" cy="5847049"/>
          </a:xfrm>
          <a:prstGeom prst="rect">
            <a:avLst/>
          </a:prstGeom>
          <a:noFill/>
          <a:ln w="22225">
            <a:solidFill>
              <a:srgbClr val="86211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1500166" y="285728"/>
            <a:ext cx="6643714" cy="5214974"/>
          </a:xfrm>
          <a:prstGeom prst="horizontalScroll">
            <a:avLst/>
          </a:prstGeom>
          <a:solidFill>
            <a:srgbClr val="DDFFDD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4786313" y="6581775"/>
            <a:ext cx="1785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corowina.ucoz.com</a:t>
            </a:r>
            <a:endParaRPr lang="ru-RU" sz="1200"/>
          </a:p>
        </p:txBody>
      </p:sp>
      <p:pic>
        <p:nvPicPr>
          <p:cNvPr id="7" name="Муха цокотух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483768" y="5517232"/>
            <a:ext cx="540000" cy="540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4786313" y="6581775"/>
            <a:ext cx="1785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corowina.ucoz.com</a:t>
            </a:r>
            <a:endParaRPr lang="ru-RU" sz="120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04664"/>
            <a:ext cx="4394200" cy="5903913"/>
          </a:xfrm>
          <a:prstGeom prst="rect">
            <a:avLst/>
          </a:prstGeom>
          <a:noFill/>
          <a:ln w="38100">
            <a:solidFill>
              <a:srgbClr val="9A3D0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81</Words>
  <Application>Microsoft Office PowerPoint</Application>
  <PresentationFormat>Экран (4:3)</PresentationFormat>
  <Paragraphs>39</Paragraphs>
  <Slides>16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subject>чтение</dc:subject>
  <dc:creator>corowina</dc:creator>
  <cp:lastModifiedBy>User</cp:lastModifiedBy>
  <cp:revision>33</cp:revision>
  <dcterms:created xsi:type="dcterms:W3CDTF">2012-08-25T10:00:02Z</dcterms:created>
  <dcterms:modified xsi:type="dcterms:W3CDTF">2015-03-11T23:49:25Z</dcterms:modified>
</cp:coreProperties>
</file>