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284" y="-7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www.sunhome.ru/i/cards/111/krasochnaya-otkritka-s-maslenicei.orig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6705" y="-228600"/>
            <a:ext cx="9450705" cy="708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catherineasquithgallery.com/uploads/posts/2021-02/1613642822_55-p-fon-dlya-prezentatsii-maslenitsa-6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catherineasquithgallery.com/uploads/posts/2021-02/1613642822_55-p-fon-dlya-prezentatsii-maslenitsa-6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 descr="C:\Users\Пользователь\Desktop\масл фон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269"/>
            <a:ext cx="9144000" cy="6854731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1714480" y="500042"/>
            <a:ext cx="6972320" cy="5626121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Посещайте праздничные мероприятия, проводимые в нашем городе. </a:t>
            </a:r>
          </a:p>
          <a:p>
            <a:r>
              <a:rPr lang="ru-RU" dirty="0" smtClean="0"/>
              <a:t>Дома можно провести необычные соревнования. Например, «Бои подушками». Два участника, встав на длинную скамейку, бьют друг друга подушками. Первый, кто спрыгнет со скамьи, считается проигравшим.</a:t>
            </a:r>
          </a:p>
          <a:p>
            <a:r>
              <a:rPr lang="ru-RU" dirty="0" smtClean="0"/>
              <a:t>Полезно вовлечь дошкольника в процесс приготовления главного праздничного блюда. Ребенок с интересом поучаствует в подготовке теста для блинов, сделает свои открытия, да и навыки самообслуживания расширит.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catherineasquithgallery.com/uploads/posts/2021-02/1613642822_55-p-fon-dlya-prezentatsii-maslenitsa-6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catherineasquithgallery.com/uploads/posts/2021-02/1613642822_55-p-fon-dlya-prezentatsii-maslenitsa-6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 descr="C:\Users\Пользователь\Desktop\масл фон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269"/>
            <a:ext cx="9144000" cy="6854731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2214546" y="785794"/>
            <a:ext cx="6472254" cy="5340369"/>
          </a:xfrm>
        </p:spPr>
        <p:txBody>
          <a:bodyPr>
            <a:normAutofit/>
          </a:bodyPr>
          <a:lstStyle/>
          <a:p>
            <a:r>
              <a:rPr lang="ru-RU" dirty="0" smtClean="0"/>
              <a:t>Во время совместных действий взрослый может поинтересоваться: «На что похож блин? Какого он цвета? Почему люди на праздник угощали блинами друг друга?». Обобщить сказанное можно словами: «На тарелке блинчики горкой у меня – круглые, румяные, солнышку родня!»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catherineasquithgallery.com/uploads/posts/2021-02/1613642822_55-p-fon-dlya-prezentatsii-maslenitsa-6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catherineasquithgallery.com/uploads/posts/2021-02/1613642822_55-p-fon-dlya-prezentatsii-maslenitsa-6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 descr="C:\Users\Пользователь\Desktop\масл фон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269"/>
            <a:ext cx="9144000" cy="6854731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2000232" y="928670"/>
            <a:ext cx="6686568" cy="5197493"/>
          </a:xfrm>
        </p:spPr>
        <p:txBody>
          <a:bodyPr/>
          <a:lstStyle/>
          <a:p>
            <a:r>
              <a:rPr lang="ru-RU" dirty="0" smtClean="0"/>
              <a:t>Рекомендуется не останавливаться на выпечке блинов, а организовать угощение. Пригласить на блины родственников, или соседей, или друзей ребенка. Так дошкольнику еще больше запомнится праздник, и у него будет формироваться потребность в гостеприимстве.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catherineasquithgallery.com/uploads/posts/2021-02/1613642822_55-p-fon-dlya-prezentatsii-maslenitsa-6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catherineasquithgallery.com/uploads/posts/2021-02/1613642822_55-p-fon-dlya-prezentatsii-maslenitsa-6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 descr="C:\Users\Пользователь\Desktop\масл фон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269"/>
            <a:ext cx="9144000" cy="6854731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1571604" y="1600200"/>
            <a:ext cx="7115196" cy="4525963"/>
          </a:xfrm>
        </p:spPr>
        <p:txBody>
          <a:bodyPr/>
          <a:lstStyle/>
          <a:p>
            <a:r>
              <a:rPr lang="ru-RU" dirty="0" smtClean="0"/>
              <a:t>Атмосфера праздника позволяет дошкольникам почувствовать себя полноправными участниками празднования и получить заряд положительных эмоций.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catherineasquithgallery.com/uploads/posts/2021-02/1613642822_55-p-fon-dlya-prezentatsii-maslenitsa-6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catherineasquithgallery.com/uploads/posts/2021-02/1613642822_55-p-fon-dlya-prezentatsii-maslenitsa-6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 descr="C:\Users\Пользователь\Desktop\масл фон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269"/>
            <a:ext cx="9144000" cy="6854731"/>
          </a:xfrm>
          <a:prstGeom prst="rect">
            <a:avLst/>
          </a:prstGeom>
          <a:noFill/>
        </p:spPr>
      </p:pic>
      <p:sp>
        <p:nvSpPr>
          <p:cNvPr id="16386" name="AutoShape 2" descr="https://prezentacii.org/upload/cloud/19/08/159447/images/screen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https://prezentacii.org/upload/cloud/19/08/159447/images/screen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90" name="Picture 6" descr="https://www.gaskotel.ru/wp-content/uploads/2019/03/maslenitsa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357166"/>
            <a:ext cx="8431142" cy="59610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catherineasquithgallery.com/uploads/posts/2021-02/1613642822_55-p-fon-dlya-prezentatsii-maslenitsa-6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catherineasquithgallery.com/uploads/posts/2021-02/1613642822_55-p-fon-dlya-prezentatsii-maslenitsa-6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 descr="C:\Users\Пользователь\Desktop\масл фон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269"/>
            <a:ext cx="9144000" cy="6854731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rmAutofit/>
          </a:bodyPr>
          <a:lstStyle/>
          <a:p>
            <a:r>
              <a:rPr lang="ru-RU" b="1" dirty="0" smtClean="0"/>
              <a:t>Как провести с детьми Масленицу</a:t>
            </a:r>
            <a:endParaRPr lang="ru-RU" b="1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866900"/>
            <a:ext cx="8229600" cy="42592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Методические рекомендации для родителей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				</a:t>
            </a:r>
            <a:r>
              <a:rPr lang="ru-RU" sz="2800" dirty="0" smtClean="0"/>
              <a:t>Подготовил: Музыкальный 						руководитель</a:t>
            </a:r>
          </a:p>
          <a:p>
            <a:pPr>
              <a:buNone/>
            </a:pPr>
            <a:r>
              <a:rPr lang="ru-RU" sz="2800" dirty="0" smtClean="0"/>
              <a:t>						</a:t>
            </a:r>
            <a:r>
              <a:rPr lang="ru-RU" sz="2800" dirty="0" err="1" smtClean="0"/>
              <a:t>Леутина</a:t>
            </a:r>
            <a:r>
              <a:rPr lang="ru-RU" sz="2800" dirty="0" smtClean="0"/>
              <a:t> О. Ю.</a:t>
            </a:r>
          </a:p>
          <a:p>
            <a:pPr algn="ctr">
              <a:buNone/>
            </a:pPr>
            <a:r>
              <a:rPr lang="ru-RU" sz="2800" dirty="0" smtClean="0"/>
              <a:t>Г Оренбург, 2023</a:t>
            </a:r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catherineasquithgallery.com/uploads/posts/2021-02/1613642822_55-p-fon-dlya-prezentatsii-maslenitsa-6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catherineasquithgallery.com/uploads/posts/2021-02/1613642822_55-p-fon-dlya-prezentatsii-maslenitsa-6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 descr="C:\Users\Пользователь\Desktop\масл фон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269"/>
            <a:ext cx="9144000" cy="6854731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428728" y="571480"/>
            <a:ext cx="7143800" cy="5857916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Масленица – это праздник, отмечаемый издавна. Интерес к нему сохранился и в наше время. Благодаря сохраненным традициям, у взрослых и детей он ассоциируется с весельем, массовыми гуляньями, играми, сжиганием чучела и, конечно, с вкусными, горячими блинами. Все эти эмоционально позитивные моменты вызывают у детворы живой интерес. Поэтому взрослым необходимо рассказывать детям о масленице, знакомить с особенностями празднования, прививая таким образом уважение к народным традициям.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catherineasquithgallery.com/uploads/posts/2021-02/1613642822_55-p-fon-dlya-prezentatsii-maslenitsa-6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catherineasquithgallery.com/uploads/posts/2021-02/1613642822_55-p-fon-dlya-prezentatsii-maslenitsa-6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 descr="C:\Users\Пользователь\Desktop\масл фон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269"/>
            <a:ext cx="9144000" cy="6854731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Что нужно знать детям о масленице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1928794" y="1600200"/>
            <a:ext cx="6758006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Простую информацию о масленице можно давать ребенку в 4 – 5 лет. В этом возрасте сложно понять временные промежутки праздника или его историю. Чтобы заинтересовать малыша, достаточно посетить с ним народные гулянья и рассказать небольшую историю или сказку. Ведь масленица для детей – это в первую очередь веселый праздник.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catherineasquithgallery.com/uploads/posts/2021-02/1613642822_55-p-fon-dlya-prezentatsii-maslenitsa-6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catherineasquithgallery.com/uploads/posts/2021-02/1613642822_55-p-fon-dlya-prezentatsii-maslenitsa-6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 descr="C:\Users\Пользователь\Desktop\масл фон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269"/>
            <a:ext cx="9144000" cy="6854731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2071670" y="1714488"/>
            <a:ext cx="6615130" cy="4411675"/>
          </a:xfrm>
        </p:spPr>
        <p:txBody>
          <a:bodyPr>
            <a:normAutofit/>
          </a:bodyPr>
          <a:lstStyle/>
          <a:p>
            <a:r>
              <a:rPr lang="ru-RU" dirty="0" smtClean="0"/>
              <a:t>В 5 – 7 лет дошкольник способен воспринимать более сложную информацию. Можно рассказать об истории праздника, о традициях масленичной недели, о веселых праздничных забавах.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catherineasquithgallery.com/uploads/posts/2021-02/1613642822_55-p-fon-dlya-prezentatsii-maslenitsa-6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catherineasquithgallery.com/uploads/posts/2021-02/1613642822_55-p-fon-dlya-prezentatsii-maslenitsa-6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 descr="C:\Users\Пользователь\Desktop\масл фон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269"/>
            <a:ext cx="9144000" cy="6854731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2000232" y="1600200"/>
            <a:ext cx="6686568" cy="4525963"/>
          </a:xfrm>
        </p:spPr>
        <p:txBody>
          <a:bodyPr/>
          <a:lstStyle/>
          <a:p>
            <a:r>
              <a:rPr lang="ru-RU" dirty="0" smtClean="0"/>
              <a:t>Если ребенок посещает детский сад, то базовые сведения о масленице он получит в группе. Родителям необходимо будет расширить эти знания, ориентируясь на собственные семейные традиции.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catherineasquithgallery.com/uploads/posts/2021-02/1613642822_55-p-fon-dlya-prezentatsii-maslenitsa-6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catherineasquithgallery.com/uploads/posts/2021-02/1613642822_55-p-fon-dlya-prezentatsii-maslenitsa-6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 descr="C:\Users\Пользователь\Desktop\масл фон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269"/>
            <a:ext cx="9144000" cy="6854731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3554" name="Picture 2" descr="https://kuda-kazan.ru/uploads/7be33ca62df9253005ee0d3f5acee31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363038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catherineasquithgallery.com/uploads/posts/2021-02/1613642822_55-p-fon-dlya-prezentatsii-maslenitsa-6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catherineasquithgallery.com/uploads/posts/2021-02/1613642822_55-p-fon-dlya-prezentatsii-maslenitsa-6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 descr="C:\Users\Пользователь\Desktop\масл фон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269"/>
            <a:ext cx="9144000" cy="6854731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914400" y="500042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Рекомендации родителям для проведения Масленицы дома, с детьми</a:t>
            </a:r>
            <a:endParaRPr lang="ru-RU" sz="2800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2214546" y="1600200"/>
            <a:ext cx="6472254" cy="497207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Дети всегда с удовольствием участвуют в праздновании масленицы. Они наблюдают за ярким зрелищем, рассказывают </a:t>
            </a:r>
            <a:r>
              <a:rPr lang="ru-RU" dirty="0" err="1" smtClean="0"/>
              <a:t>заклички</a:t>
            </a:r>
            <a:r>
              <a:rPr lang="ru-RU" dirty="0" smtClean="0"/>
              <a:t> и небольшие стихотворения, играют в доступные их возрасту игры, лакомятся блинами. </a:t>
            </a:r>
          </a:p>
          <a:p>
            <a:r>
              <a:rPr lang="ru-RU" dirty="0" smtClean="0"/>
              <a:t>Мы предлагаем вам небольшую подборку </a:t>
            </a:r>
            <a:r>
              <a:rPr lang="ru-RU" dirty="0" err="1" smtClean="0"/>
              <a:t>закличек</a:t>
            </a:r>
            <a:r>
              <a:rPr lang="ru-RU" dirty="0" smtClean="0"/>
              <a:t>, которые вы можете выучить самостоятельно с детьми.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catherineasquithgallery.com/uploads/posts/2021-02/1613642822_55-p-fon-dlya-prezentatsii-maslenitsa-6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catherineasquithgallery.com/uploads/posts/2021-02/1613642822_55-p-fon-dlya-prezentatsii-maslenitsa-6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 descr="C:\Users\Пользователь\Desktop\масл фон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269"/>
            <a:ext cx="9144000" cy="6854731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2786050" y="785794"/>
            <a:ext cx="5900750" cy="5340369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«Пышные гуляния ярмарка венчает.</a:t>
            </a:r>
          </a:p>
          <a:p>
            <a:pPr>
              <a:buNone/>
            </a:pPr>
            <a:r>
              <a:rPr lang="ru-RU" dirty="0" smtClean="0"/>
              <a:t>До свиданья, Масленица, приходи опять!</a:t>
            </a:r>
          </a:p>
          <a:p>
            <a:pPr>
              <a:buNone/>
            </a:pPr>
            <a:r>
              <a:rPr lang="ru-RU" dirty="0" smtClean="0"/>
              <a:t>Через год красавицу снова повстречаем.</a:t>
            </a:r>
          </a:p>
          <a:p>
            <a:pPr>
              <a:buNone/>
            </a:pPr>
            <a:r>
              <a:rPr lang="ru-RU" dirty="0" smtClean="0"/>
              <a:t>Снова будем праздновать, блинами угощать!»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/>
              <a:t>«Масленица, угощай,</a:t>
            </a:r>
          </a:p>
          <a:p>
            <a:pPr>
              <a:buNone/>
            </a:pPr>
            <a:r>
              <a:rPr lang="ru-RU" dirty="0" smtClean="0"/>
              <a:t>Всем блинчиков подавай!</a:t>
            </a:r>
          </a:p>
          <a:p>
            <a:pPr>
              <a:buNone/>
            </a:pPr>
            <a:r>
              <a:rPr lang="ru-RU" dirty="0" smtClean="0"/>
              <a:t>С пылу, с жару – разбирайте,</a:t>
            </a:r>
          </a:p>
          <a:p>
            <a:pPr>
              <a:buNone/>
            </a:pPr>
            <a:r>
              <a:rPr lang="ru-RU" dirty="0" smtClean="0"/>
              <a:t>И хвалить не забывайте!»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/>
              <a:t>«Наша Масленица дорогая,</a:t>
            </a:r>
          </a:p>
          <a:p>
            <a:pPr>
              <a:buNone/>
            </a:pPr>
            <a:r>
              <a:rPr lang="ru-RU" dirty="0" smtClean="0"/>
              <a:t>Она гостьюшка годовая,</a:t>
            </a:r>
          </a:p>
          <a:p>
            <a:pPr>
              <a:buNone/>
            </a:pPr>
            <a:r>
              <a:rPr lang="ru-RU" dirty="0" smtClean="0"/>
              <a:t>Ой ладу – </a:t>
            </a:r>
            <a:r>
              <a:rPr lang="ru-RU" dirty="0" err="1" smtClean="0"/>
              <a:t>ладу</a:t>
            </a:r>
            <a:r>
              <a:rPr lang="ru-RU" dirty="0" smtClean="0"/>
              <a:t> годовая,</a:t>
            </a:r>
          </a:p>
          <a:p>
            <a:pPr>
              <a:buNone/>
            </a:pPr>
            <a:r>
              <a:rPr lang="ru-RU" dirty="0" smtClean="0"/>
              <a:t>Ой ладу – </a:t>
            </a:r>
            <a:r>
              <a:rPr lang="ru-RU" dirty="0" err="1" smtClean="0"/>
              <a:t>ладу</a:t>
            </a:r>
            <a:r>
              <a:rPr lang="ru-RU" dirty="0" smtClean="0"/>
              <a:t> годовая…»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456</Words>
  <PresentationFormat>Экран (4:3)</PresentationFormat>
  <Paragraphs>35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Как провести с детьми Масленицу</vt:lpstr>
      <vt:lpstr>Масленица – это праздник, отмечаемый издавна. Интерес к нему сохранился и в наше время. Благодаря сохраненным традициям, у взрослых и детей он ассоциируется с весельем, массовыми гуляньями, играми, сжиганием чучела и, конечно, с вкусными, горячими блинами. Все эти эмоционально позитивные моменты вызывают у детворы живой интерес. Поэтому взрослым необходимо рассказывать детям о масленице, знакомить с особенностями празднования, прививая таким образом уважение к народным традициям. </vt:lpstr>
      <vt:lpstr> Что нужно знать детям о масленице </vt:lpstr>
      <vt:lpstr>Слайд 5</vt:lpstr>
      <vt:lpstr>Слайд 6</vt:lpstr>
      <vt:lpstr>Слайд 7</vt:lpstr>
      <vt:lpstr>Рекомендации родителям для проведения Масленицы дома, с детьми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3</cp:revision>
  <dcterms:created xsi:type="dcterms:W3CDTF">2023-02-07T13:17:34Z</dcterms:created>
  <dcterms:modified xsi:type="dcterms:W3CDTF">2023-02-07T13:57:51Z</dcterms:modified>
</cp:coreProperties>
</file>