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01.05.2014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01.05.2014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01.05.2014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116314" y="2020737"/>
            <a:ext cx="3063240" cy="2633103"/>
          </a:xfrm>
        </p:spPr>
        <p:txBody>
          <a:bodyPr>
            <a:normAutofit fontScale="90000"/>
          </a:bodyPr>
          <a:lstStyle/>
          <a:p>
            <a:r>
              <a:rPr lang="ru-RU" sz="5400" b="1" i="1" dirty="0" err="1">
                <a:solidFill>
                  <a:schemeClr val="accent4">
                    <a:lumMod val="75000"/>
                  </a:schemeClr>
                </a:solidFill>
              </a:rPr>
              <a:t>Казанда</a:t>
            </a:r>
            <a:r>
              <a:rPr lang="ru-RU" sz="5400" b="1" i="1" dirty="0">
                <a:solidFill>
                  <a:schemeClr val="accent4">
                    <a:lumMod val="75000"/>
                  </a:schemeClr>
                </a:solidFill>
              </a:rPr>
              <a:t> Тукай музее</a:t>
            </a:r>
            <a:r>
              <a:rPr lang="ru-RU" dirty="0"/>
              <a:t/>
            </a:r>
            <a:br>
              <a:rPr lang="ru-RU" dirty="0"/>
            </a:b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 rot="-60000" flipV="1">
            <a:off x="1170895" y="5723980"/>
            <a:ext cx="304495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Picture 2" descr="C:\Documents and Settings\User\Рабочий стол\Библиотека Белокурова\Рисунки\Рис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lum bright="12000" contrast="24000"/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86" r="638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7192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052735"/>
            <a:ext cx="6734001" cy="4824537"/>
          </a:xfrm>
        </p:spPr>
      </p:pic>
    </p:spTree>
    <p:extLst>
      <p:ext uri="{BB962C8B-B14F-4D97-AF65-F5344CB8AC3E}">
        <p14:creationId xmlns:p14="http://schemas.microsoft.com/office/powerpoint/2010/main" xmlns="" val="209069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7624" y="1052736"/>
            <a:ext cx="6734001" cy="4824536"/>
          </a:xfrm>
        </p:spPr>
      </p:pic>
    </p:spTree>
    <p:extLst>
      <p:ext uri="{BB962C8B-B14F-4D97-AF65-F5344CB8AC3E}">
        <p14:creationId xmlns:p14="http://schemas.microsoft.com/office/powerpoint/2010/main" xmlns="" val="45246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052736"/>
            <a:ext cx="6661993" cy="4752528"/>
          </a:xfrm>
        </p:spPr>
      </p:pic>
    </p:spTree>
    <p:extLst>
      <p:ext uri="{BB962C8B-B14F-4D97-AF65-F5344CB8AC3E}">
        <p14:creationId xmlns:p14="http://schemas.microsoft.com/office/powerpoint/2010/main" xmlns="" val="374103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99792" y="836713"/>
            <a:ext cx="3888432" cy="5184576"/>
          </a:xfrm>
        </p:spPr>
      </p:pic>
    </p:spTree>
    <p:extLst>
      <p:ext uri="{BB962C8B-B14F-4D97-AF65-F5344CB8AC3E}">
        <p14:creationId xmlns:p14="http://schemas.microsoft.com/office/powerpoint/2010/main" xmlns="" val="235504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27784" y="836712"/>
            <a:ext cx="3888432" cy="5184576"/>
          </a:xfrm>
        </p:spPr>
      </p:pic>
    </p:spTree>
    <p:extLst>
      <p:ext uri="{BB962C8B-B14F-4D97-AF65-F5344CB8AC3E}">
        <p14:creationId xmlns:p14="http://schemas.microsoft.com/office/powerpoint/2010/main" xmlns="" val="82209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59632" y="980728"/>
            <a:ext cx="6661993" cy="4896544"/>
          </a:xfrm>
        </p:spPr>
      </p:pic>
    </p:spTree>
    <p:extLst>
      <p:ext uri="{BB962C8B-B14F-4D97-AF65-F5344CB8AC3E}">
        <p14:creationId xmlns:p14="http://schemas.microsoft.com/office/powerpoint/2010/main" xmlns="" val="385635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55776" y="836712"/>
            <a:ext cx="3960440" cy="5112568"/>
          </a:xfrm>
        </p:spPr>
      </p:pic>
    </p:spTree>
    <p:extLst>
      <p:ext uri="{BB962C8B-B14F-4D97-AF65-F5344CB8AC3E}">
        <p14:creationId xmlns:p14="http://schemas.microsoft.com/office/powerpoint/2010/main" xmlns="" val="340000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7793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7624" y="908720"/>
            <a:ext cx="6768752" cy="4896544"/>
          </a:xfrm>
        </p:spPr>
      </p:pic>
    </p:spTree>
    <p:extLst>
      <p:ext uri="{BB962C8B-B14F-4D97-AF65-F5344CB8AC3E}">
        <p14:creationId xmlns:p14="http://schemas.microsoft.com/office/powerpoint/2010/main" xmlns="" val="219715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7624" y="980728"/>
            <a:ext cx="6805439" cy="4968552"/>
          </a:xfrm>
        </p:spPr>
      </p:pic>
    </p:spTree>
    <p:extLst>
      <p:ext uri="{BB962C8B-B14F-4D97-AF65-F5344CB8AC3E}">
        <p14:creationId xmlns:p14="http://schemas.microsoft.com/office/powerpoint/2010/main" xmlns="" val="95693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7624" y="980728"/>
            <a:ext cx="6734001" cy="4896544"/>
          </a:xfrm>
        </p:spPr>
      </p:pic>
    </p:spTree>
    <p:extLst>
      <p:ext uri="{BB962C8B-B14F-4D97-AF65-F5344CB8AC3E}">
        <p14:creationId xmlns:p14="http://schemas.microsoft.com/office/powerpoint/2010/main" xmlns="" val="403085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59631" y="980728"/>
            <a:ext cx="6696745" cy="4896544"/>
          </a:xfrm>
        </p:spPr>
      </p:pic>
    </p:spTree>
    <p:extLst>
      <p:ext uri="{BB962C8B-B14F-4D97-AF65-F5344CB8AC3E}">
        <p14:creationId xmlns:p14="http://schemas.microsoft.com/office/powerpoint/2010/main" xmlns="" val="86231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7624" y="980728"/>
            <a:ext cx="6768752" cy="4896544"/>
          </a:xfrm>
        </p:spPr>
      </p:pic>
    </p:spTree>
    <p:extLst>
      <p:ext uri="{BB962C8B-B14F-4D97-AF65-F5344CB8AC3E}">
        <p14:creationId xmlns:p14="http://schemas.microsoft.com/office/powerpoint/2010/main" xmlns="" val="166836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83768" y="836712"/>
            <a:ext cx="4392488" cy="5256584"/>
          </a:xfrm>
        </p:spPr>
      </p:pic>
    </p:spTree>
    <p:extLst>
      <p:ext uri="{BB962C8B-B14F-4D97-AF65-F5344CB8AC3E}">
        <p14:creationId xmlns:p14="http://schemas.microsoft.com/office/powerpoint/2010/main" xmlns="" val="107940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59632" y="1052737"/>
            <a:ext cx="6624736" cy="4752527"/>
          </a:xfrm>
        </p:spPr>
      </p:pic>
    </p:spTree>
    <p:extLst>
      <p:ext uri="{BB962C8B-B14F-4D97-AF65-F5344CB8AC3E}">
        <p14:creationId xmlns:p14="http://schemas.microsoft.com/office/powerpoint/2010/main" xmlns="" val="262673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27</TotalTime>
  <Words>3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Кнопка</vt:lpstr>
      <vt:lpstr>Казанда Тукай музее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старой Казани</dc:title>
  <dc:creator>Ахуджановы</dc:creator>
  <cp:lastModifiedBy>Admin</cp:lastModifiedBy>
  <cp:revision>6</cp:revision>
  <dcterms:created xsi:type="dcterms:W3CDTF">2012-01-10T11:17:35Z</dcterms:created>
  <dcterms:modified xsi:type="dcterms:W3CDTF">2014-05-01T15:27:04Z</dcterms:modified>
</cp:coreProperties>
</file>