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6" r:id="rId8"/>
    <p:sldId id="269" r:id="rId9"/>
    <p:sldId id="261" r:id="rId10"/>
    <p:sldId id="262" r:id="rId11"/>
    <p:sldId id="263" r:id="rId12"/>
    <p:sldId id="274" r:id="rId13"/>
    <p:sldId id="275" r:id="rId14"/>
    <p:sldId id="276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7" autoAdjust="0"/>
    <p:restoredTop sz="94660"/>
  </p:normalViewPr>
  <p:slideViewPr>
    <p:cSldViewPr>
      <p:cViewPr varScale="1">
        <p:scale>
          <a:sx n="69" d="100"/>
          <a:sy n="69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53750" cy="782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Запрещать своим детям пользоваться современными устройствами не стоит.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Все- таки мы живем в век технологий, и знания в этой области очень пригодится в будущем.Главное , чтобы родители контролировали время, которое ребенок проводит за планшетом.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1-2 года: несколько минут.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Дошкольники ( 3-4 года) норма: до 1 часа;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(5-7 года)норма: 1-1.5 часа.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1" y="285728"/>
            <a:ext cx="8143933" cy="594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Забери у дитя телефон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Забери у дитя телефон.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Посмотри с ним на рыбок, на птичек,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Поиграй с ним в футбол: ты и он,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И костер разведи с ним без спичек.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Почему нужно сунуть планшет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В ручки детские вместо скакалок?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Телевизор, </a:t>
            </a:r>
            <a:r>
              <a:rPr lang="ru-RU" dirty="0" err="1" smtClean="0">
                <a:solidFill>
                  <a:srgbClr val="0070C0"/>
                </a:solidFill>
              </a:rPr>
              <a:t>айфон</a:t>
            </a:r>
            <a:r>
              <a:rPr lang="ru-RU" dirty="0" smtClean="0">
                <a:solidFill>
                  <a:srgbClr val="0070C0"/>
                </a:solidFill>
              </a:rPr>
              <a:t>, интернет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Не заменят ни «пряток»,ни «салок»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Наши дети не знают совсем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Ни иголки, ни швабры, ни тряпки…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«Виртуальное» –нет других тем!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Где теперь шалаши и палатки?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Борщ сварить и испечь пироги,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Как носочки стирать и штанишки?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Ты войти  ему ЖИЗНЬ помоги.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Завтра  взрослыми станут детишки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Посади с ним цветок, деревцо.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Пусть на них смотрят детские глазки.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Отверни от экрана лицо,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Расскажи ему мудрую сказку.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Научи его книги читать,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Размышлять над поступком героя,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Научи и творить, и мечтать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Обсуждать все проблемы с тобою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785794"/>
            <a:ext cx="7786742" cy="53403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  Современная жизнь «преподнесла» еще одну психологическую </a:t>
            </a:r>
            <a:r>
              <a:rPr lang="ru-RU" sz="4000" dirty="0" err="1" smtClean="0">
                <a:solidFill>
                  <a:srgbClr val="0070C0"/>
                </a:solidFill>
              </a:rPr>
              <a:t>проблему-гаджеты.Особенно</a:t>
            </a:r>
            <a:r>
              <a:rPr lang="ru-RU" sz="4000" dirty="0" smtClean="0">
                <a:solidFill>
                  <a:srgbClr val="0070C0"/>
                </a:solidFill>
              </a:rPr>
              <a:t> остро это проблема появляется у наших </a:t>
            </a:r>
            <a:r>
              <a:rPr lang="ru-RU" sz="4000" dirty="0" err="1" smtClean="0">
                <a:solidFill>
                  <a:srgbClr val="0070C0"/>
                </a:solidFill>
              </a:rPr>
              <a:t>детей-зависимость</a:t>
            </a:r>
            <a:r>
              <a:rPr lang="ru-RU" sz="4000" dirty="0" smtClean="0">
                <a:solidFill>
                  <a:srgbClr val="0070C0"/>
                </a:solidFill>
              </a:rPr>
              <a:t> от </a:t>
            </a:r>
            <a:r>
              <a:rPr lang="ru-RU" sz="4000" dirty="0" err="1" smtClean="0">
                <a:solidFill>
                  <a:srgbClr val="0070C0"/>
                </a:solidFill>
              </a:rPr>
              <a:t>гаджетов</a:t>
            </a:r>
            <a:r>
              <a:rPr lang="ru-RU" sz="4000" dirty="0" smtClean="0">
                <a:solidFill>
                  <a:srgbClr val="0070C0"/>
                </a:solidFill>
              </a:rPr>
              <a:t>.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57224" y="571480"/>
            <a:ext cx="7372376" cy="55546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Многие взрослые специально дают своим детям </a:t>
            </a:r>
            <a:r>
              <a:rPr lang="ru-RU" dirty="0" err="1" smtClean="0">
                <a:solidFill>
                  <a:srgbClr val="0070C0"/>
                </a:solidFill>
              </a:rPr>
              <a:t>гаджеты</a:t>
            </a:r>
            <a:r>
              <a:rPr lang="ru-RU" dirty="0" smtClean="0">
                <a:solidFill>
                  <a:srgbClr val="0070C0"/>
                </a:solidFill>
              </a:rPr>
              <a:t>, например чтобы не </a:t>
            </a:r>
            <a:r>
              <a:rPr lang="ru-RU" dirty="0" err="1" smtClean="0">
                <a:solidFill>
                  <a:srgbClr val="0070C0"/>
                </a:solidFill>
              </a:rPr>
              <a:t>капризничал,не</a:t>
            </a:r>
            <a:r>
              <a:rPr lang="ru-RU" dirty="0" smtClean="0">
                <a:solidFill>
                  <a:srgbClr val="0070C0"/>
                </a:solidFill>
              </a:rPr>
              <a:t> устраивал истерик. При этом знакомить ребенка с </a:t>
            </a:r>
            <a:r>
              <a:rPr lang="ru-RU" dirty="0" err="1" smtClean="0">
                <a:solidFill>
                  <a:srgbClr val="0070C0"/>
                </a:solidFill>
              </a:rPr>
              <a:t>гаджетами</a:t>
            </a:r>
            <a:r>
              <a:rPr lang="ru-RU" dirty="0" smtClean="0">
                <a:solidFill>
                  <a:srgbClr val="0070C0"/>
                </a:solidFill>
              </a:rPr>
              <a:t> родители начинают уже с первого года жизни, а то и </a:t>
            </a:r>
            <a:r>
              <a:rPr lang="ru-RU" dirty="0" err="1" smtClean="0">
                <a:solidFill>
                  <a:srgbClr val="0070C0"/>
                </a:solidFill>
              </a:rPr>
              <a:t>раньше.И</a:t>
            </a:r>
            <a:r>
              <a:rPr lang="ru-RU" dirty="0" smtClean="0">
                <a:solidFill>
                  <a:srgbClr val="0070C0"/>
                </a:solidFill>
              </a:rPr>
              <a:t> это  неправильно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Плюсы  </a:t>
            </a:r>
            <a:r>
              <a:rPr lang="ru-RU" dirty="0" err="1" smtClean="0">
                <a:solidFill>
                  <a:srgbClr val="FF0000"/>
                </a:solidFill>
              </a:rPr>
              <a:t>гаджетов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    </a:t>
            </a:r>
            <a:r>
              <a:rPr lang="ru-RU" dirty="0" err="1" smtClean="0">
                <a:solidFill>
                  <a:srgbClr val="00B0F0"/>
                </a:solidFill>
              </a:rPr>
              <a:t>Гаджеты</a:t>
            </a:r>
            <a:r>
              <a:rPr lang="ru-RU" dirty="0" smtClean="0">
                <a:solidFill>
                  <a:srgbClr val="00B0F0"/>
                </a:solidFill>
              </a:rPr>
              <a:t> можно рассматривать не как средство развлечения, а как реальную помощь в развитии ребенка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существует множество сайтов  учебных  приложений направленных на развитие мелкой моторики, реакции, логики, памяти и других важных навыков.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Минусы </a:t>
            </a:r>
            <a:r>
              <a:rPr lang="ru-RU" dirty="0" err="1" smtClean="0">
                <a:solidFill>
                  <a:srgbClr val="FF0000"/>
                </a:solidFill>
              </a:rPr>
              <a:t>гаджетов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500" dirty="0" smtClean="0">
                <a:solidFill>
                  <a:srgbClr val="0070C0"/>
                </a:solidFill>
              </a:rPr>
              <a:t>Может возникнуть зависимость. Детей ничего кроме игр ничего не интересует.</a:t>
            </a:r>
          </a:p>
          <a:p>
            <a:endParaRPr lang="ru-RU" sz="3500" dirty="0" smtClean="0">
              <a:solidFill>
                <a:srgbClr val="0070C0"/>
              </a:solidFill>
            </a:endParaRPr>
          </a:p>
          <a:p>
            <a:endParaRPr lang="ru-RU" sz="3500" dirty="0" smtClean="0">
              <a:solidFill>
                <a:srgbClr val="0070C0"/>
              </a:solidFill>
            </a:endParaRPr>
          </a:p>
          <a:p>
            <a:endParaRPr lang="ru-RU" sz="3500" dirty="0" smtClean="0">
              <a:solidFill>
                <a:srgbClr val="0070C0"/>
              </a:solidFill>
            </a:endParaRPr>
          </a:p>
          <a:p>
            <a:endParaRPr lang="ru-RU" sz="3500" dirty="0" smtClean="0">
              <a:solidFill>
                <a:srgbClr val="0070C0"/>
              </a:solidFill>
            </a:endParaRPr>
          </a:p>
          <a:p>
            <a:endParaRPr lang="ru-RU" sz="3500" dirty="0" smtClean="0">
              <a:solidFill>
                <a:srgbClr val="0070C0"/>
              </a:solidFill>
            </a:endParaRPr>
          </a:p>
          <a:p>
            <a:endParaRPr lang="ru-RU" sz="3500" dirty="0" smtClean="0">
              <a:solidFill>
                <a:srgbClr val="0070C0"/>
              </a:solidFill>
            </a:endParaRPr>
          </a:p>
          <a:p>
            <a:endParaRPr lang="ru-RU" sz="3500" dirty="0" smtClean="0">
              <a:solidFill>
                <a:srgbClr val="0070C0"/>
              </a:solidFill>
            </a:endParaRPr>
          </a:p>
          <a:p>
            <a:endParaRPr lang="ru-RU" sz="3500" dirty="0" smtClean="0">
              <a:solidFill>
                <a:srgbClr val="0070C0"/>
              </a:solidFill>
            </a:endParaRPr>
          </a:p>
          <a:p>
            <a:endParaRPr lang="ru-RU" sz="3500" dirty="0" smtClean="0">
              <a:solidFill>
                <a:srgbClr val="0070C0"/>
              </a:solidFill>
            </a:endParaRPr>
          </a:p>
          <a:p>
            <a:endParaRPr lang="ru-RU" sz="35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786058"/>
            <a:ext cx="342860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Они меньше общаются с другими детьми.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Возникает снижение остроты зрения, слуха , быстрая утомляемость, трудности с засыпанием.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Ухудшается осанка, может развиться искривление позвоночника.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85786" y="571480"/>
            <a:ext cx="7443814" cy="555468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Чем выше зависимость, тем слабее иммунитет.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Нарушение ритма дыхания.</a:t>
            </a:r>
          </a:p>
          <a:p>
            <a:endParaRPr lang="ru-RU" sz="3600" dirty="0" smtClean="0">
              <a:solidFill>
                <a:srgbClr val="00B0F0"/>
              </a:solidFill>
            </a:endParaRPr>
          </a:p>
          <a:p>
            <a:endParaRPr lang="ru-RU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571744"/>
            <a:ext cx="571504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Как  победить детскую зависимость?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Эту зависимость побеждать не надо, нужно вовремя ребенку показать, что в мире много других интересных вещей. Дети должны уметь играть с детьми и уметь задавать вопросы взрослым. А маленьким детям не стоит совать в руки планшет  только для того чтобы он перестал капризничать.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427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Плюсы  гаджетов.</vt:lpstr>
      <vt:lpstr>Минусы гаджетов.</vt:lpstr>
      <vt:lpstr>Презентация PowerPoint</vt:lpstr>
      <vt:lpstr>Презентация PowerPoint</vt:lpstr>
      <vt:lpstr>Презентация PowerPoint</vt:lpstr>
      <vt:lpstr>Как  победить детскую зависимость? </vt:lpstr>
      <vt:lpstr>Презентация PowerPoint</vt:lpstr>
      <vt:lpstr>Презентация PowerPoint</vt:lpstr>
      <vt:lpstr>Презентация PowerPoint</vt:lpstr>
      <vt:lpstr>Забери у дитя телефон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User</cp:lastModifiedBy>
  <cp:revision>19</cp:revision>
  <dcterms:created xsi:type="dcterms:W3CDTF">2022-11-29T06:33:36Z</dcterms:created>
  <dcterms:modified xsi:type="dcterms:W3CDTF">2023-02-07T11:42:27Z</dcterms:modified>
</cp:coreProperties>
</file>