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3" r:id="rId4"/>
    <p:sldId id="267" r:id="rId5"/>
    <p:sldId id="260" r:id="rId6"/>
    <p:sldId id="261" r:id="rId7"/>
    <p:sldId id="268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353" autoAdjust="0"/>
    <p:restoredTop sz="94660"/>
  </p:normalViewPr>
  <p:slideViewPr>
    <p:cSldViewPr snapToGrid="0">
      <p:cViewPr>
        <p:scale>
          <a:sx n="66" d="100"/>
          <a:sy n="66" d="100"/>
        </p:scale>
        <p:origin x="-1853" y="-5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91440" y="-85344"/>
            <a:ext cx="9322818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>
                <a:solidFill>
                  <a:srgbClr val="FF0000"/>
                </a:solidFill>
                <a:latin typeface="Ralenta" pitchFamily="2" charset="0"/>
                <a:cs typeface="Arial" panose="020B0604020202020204" pitchFamily="34" charset="0"/>
              </a:rPr>
              <a:t>Здравствуй, широкая Масленица!</a:t>
            </a:r>
          </a:p>
          <a:p>
            <a:pPr algn="ctr">
              <a:lnSpc>
                <a:spcPct val="150000"/>
              </a:lnSpc>
            </a:pPr>
            <a:endParaRPr lang="ru-RU" sz="4000" b="1" i="1" dirty="0">
              <a:solidFill>
                <a:srgbClr val="FF0000"/>
              </a:solidFill>
              <a:latin typeface="Ralenta" pitchFamily="2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bstu.ru/shared/attachments/1384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93" y="1833265"/>
            <a:ext cx="4917145" cy="36878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1956" y="769244"/>
            <a:ext cx="8872044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nta"/>
                <a:ea typeface="Calibri" panose="020F0502020204030204" pitchFamily="34" charset="0"/>
                <a:cs typeface="Times New Roman" panose="02020603050405020304" pitchFamily="18" charset="0"/>
              </a:rPr>
              <a:t>Уходи зима лютая, приходи весна красна!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nt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98466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5" name="Рисунок 4" descr="main_Масленница_открыт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00766" y="1842854"/>
            <a:ext cx="1959943" cy="2925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ga11_49395a45b5523e6fd89d77c231370200aff3c713d7dc6c10a0f257de5eef5af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52882" y="3212800"/>
            <a:ext cx="3024216" cy="3030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99c6bd0fbef7f84a685639a6d74671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48737" y="1014730"/>
            <a:ext cx="2971148" cy="2191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6324182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4640" y="4665440"/>
            <a:ext cx="5663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>
              <a:latin typeface="Ralenta"/>
            </a:endParaRPr>
          </a:p>
        </p:txBody>
      </p:sp>
      <p:pic>
        <p:nvPicPr>
          <p:cNvPr id="6146" name="Picture 2" descr="http://www.playcast.ru/uploads/2015/02/16/121565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52" y="614901"/>
            <a:ext cx="6779622" cy="5116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83003857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7462" y="182878"/>
            <a:ext cx="75111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Ralenta"/>
              </a:rPr>
              <a:t>Провожаем Масленицу!</a:t>
            </a:r>
            <a:endParaRPr lang="ru-RU" sz="4800" b="1" i="1" dirty="0">
              <a:solidFill>
                <a:srgbClr val="FF0000"/>
              </a:solidFill>
              <a:latin typeface="Ralenta"/>
            </a:endParaRPr>
          </a:p>
        </p:txBody>
      </p:sp>
      <p:pic>
        <p:nvPicPr>
          <p:cNvPr id="5" name="Picture 2" descr="Картинки по запросу масленица четвер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44" y="4271553"/>
            <a:ext cx="5199016" cy="2325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maslenica-risunok-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6572" y="1177617"/>
            <a:ext cx="3668221" cy="2571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45875" y="1081631"/>
            <a:ext cx="4004820" cy="3020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сключительная Масленица в Барнауле 2019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40224" y="2324857"/>
            <a:ext cx="3159634" cy="2675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7621949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pic>
        <p:nvPicPr>
          <p:cNvPr id="5" name="Рисунок 4" descr="496482_origin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90441" y="2102622"/>
            <a:ext cx="4168668" cy="33641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5c76553187fb21692e3cc9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7707" y="622387"/>
            <a:ext cx="2468053" cy="2468053"/>
          </a:xfrm>
          <a:prstGeom prst="rect">
            <a:avLst/>
          </a:prstGeom>
        </p:spPr>
      </p:pic>
      <p:pic>
        <p:nvPicPr>
          <p:cNvPr id="9" name="Рисунок 8" descr="2665953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74519" y="4460525"/>
            <a:ext cx="2172712" cy="23974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9917" y="584049"/>
            <a:ext cx="4805739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nta"/>
                <a:ea typeface="Calibri" panose="020F0502020204030204" pitchFamily="34" charset="0"/>
                <a:cs typeface="Times New Roman" panose="02020603050405020304" pitchFamily="18" charset="0"/>
              </a:rPr>
              <a:t>Встречаем солнышко!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nt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2995" y="1278530"/>
            <a:ext cx="3878691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nta"/>
                <a:ea typeface="Calibri" panose="020F0502020204030204" pitchFamily="34" charset="0"/>
                <a:cs typeface="Times New Roman" panose="02020603050405020304" pitchFamily="18" charset="0"/>
              </a:rPr>
              <a:t>Блины- символ Солнца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nta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76505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1" y="339634"/>
            <a:ext cx="72760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Ralenta"/>
              </a:rPr>
              <a:t>Солнышко желтое, круглое и теплое как блин!</a:t>
            </a:r>
            <a:endParaRPr lang="ru-RU" sz="4400" b="1" i="1" dirty="0">
              <a:solidFill>
                <a:srgbClr val="FF0000"/>
              </a:solidFill>
              <a:latin typeface="Ralenta"/>
            </a:endParaRPr>
          </a:p>
        </p:txBody>
      </p:sp>
      <p:pic>
        <p:nvPicPr>
          <p:cNvPr id="5" name="Рисунок 4" descr="or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2897" y="2324853"/>
            <a:ext cx="3407312" cy="2652261"/>
          </a:xfrm>
          <a:prstGeom prst="rect">
            <a:avLst/>
          </a:prstGeom>
        </p:spPr>
      </p:pic>
      <p:pic>
        <p:nvPicPr>
          <p:cNvPr id="7" name="Рисунок 6" descr="solntse-animatsionnaya-kartinka-084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6794" y="1905263"/>
            <a:ext cx="3377865" cy="32299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409527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7"/>
            <a:ext cx="9144000" cy="686104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17142" y="3062513"/>
            <a:ext cx="44268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Ralenta"/>
              </a:rPr>
              <a:t>Прощай Масленица! Здравствуй Красавица Весна!  Приходи яркое солнышко!</a:t>
            </a:r>
            <a:endParaRPr lang="ru-RU" sz="4000" b="1" i="1" dirty="0">
              <a:solidFill>
                <a:srgbClr val="FF0000"/>
              </a:solidFill>
              <a:latin typeface="Ralenta"/>
            </a:endParaRPr>
          </a:p>
        </p:txBody>
      </p:sp>
      <p:pic>
        <p:nvPicPr>
          <p:cNvPr id="7" name="Рисунок 6" descr="il_fullxfull.456975107_ny8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20800" y="109785"/>
            <a:ext cx="4470401" cy="298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Аниматоры на Масленицу в Москве 2017, Скоморохи на Масленицу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7714" y="3236686"/>
            <a:ext cx="4557485" cy="341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54848455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10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51200" y="3933372"/>
            <a:ext cx="54936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Ralenta"/>
              </a:rPr>
              <a:t>Конец! </a:t>
            </a: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Ralenta"/>
              </a:rPr>
              <a:t>А кто слушал молодец!</a:t>
            </a:r>
            <a:endParaRPr lang="ru-RU" sz="5400" b="1" i="1" dirty="0">
              <a:solidFill>
                <a:srgbClr val="FF0000"/>
              </a:solidFill>
              <a:latin typeface="Ralenta"/>
            </a:endParaRPr>
          </a:p>
        </p:txBody>
      </p:sp>
      <p:pic>
        <p:nvPicPr>
          <p:cNvPr id="8" name="Рисунок 7" descr="untitled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28801" y="543413"/>
            <a:ext cx="3819645" cy="38196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666596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807</TotalTime>
  <Words>49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kaninet.defektologa</cp:lastModifiedBy>
  <cp:revision>69</cp:revision>
  <dcterms:created xsi:type="dcterms:W3CDTF">2013-11-19T05:52:05Z</dcterms:created>
  <dcterms:modified xsi:type="dcterms:W3CDTF">2023-02-07T13:35:47Z</dcterms:modified>
</cp:coreProperties>
</file>