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FE0EACF7-6ED7-49BE-808F-26AC07BA8FB5}">
          <p14:sldIdLst>
            <p14:sldId id="256"/>
            <p14:sldId id="260"/>
            <p14:sldId id="261"/>
            <p14:sldId id="257"/>
            <p14:sldId id="258"/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-24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72556263" cy="18725562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6A06D-8069-41EC-86A6-70925E8D19F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8756-FB41-4545-9185-9452F4E42F1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96426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6A06D-8069-41EC-86A6-70925E8D19F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8756-FB41-4545-9185-9452F4E42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8418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6A06D-8069-41EC-86A6-70925E8D19F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8756-FB41-4545-9185-9452F4E42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7446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6A06D-8069-41EC-86A6-70925E8D19F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8756-FB41-4545-9185-9452F4E42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1304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6A06D-8069-41EC-86A6-70925E8D19F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8756-FB41-4545-9185-9452F4E42F1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72653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6A06D-8069-41EC-86A6-70925E8D19F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8756-FB41-4545-9185-9452F4E42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3360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6A06D-8069-41EC-86A6-70925E8D19F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8756-FB41-4545-9185-9452F4E42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1097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6A06D-8069-41EC-86A6-70925E8D19F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8756-FB41-4545-9185-9452F4E42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3339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6A06D-8069-41EC-86A6-70925E8D19F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8756-FB41-4545-9185-9452F4E42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2849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C56A06D-8069-41EC-86A6-70925E8D19F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3A8756-FB41-4545-9185-9452F4E42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0250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6A06D-8069-41EC-86A6-70925E8D19F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8756-FB41-4545-9185-9452F4E42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8957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C56A06D-8069-41EC-86A6-70925E8D19F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43A8756-FB41-4545-9185-9452F4E42F1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75131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Мастер-класс «Правила постановки шипящих звуков»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Учитель-логопед </a:t>
            </a:r>
            <a:r>
              <a:rPr lang="ru-RU" dirty="0" err="1" smtClean="0"/>
              <a:t>матвеева</a:t>
            </a:r>
            <a:r>
              <a:rPr lang="ru-RU" dirty="0" smtClean="0"/>
              <a:t> </a:t>
            </a:r>
            <a:r>
              <a:rPr lang="ru-RU" dirty="0" err="1" smtClean="0"/>
              <a:t>ксени</a:t>
            </a:r>
            <a:r>
              <a:rPr lang="ru-RU" dirty="0" err="1"/>
              <a:t>я</a:t>
            </a:r>
            <a:r>
              <a:rPr lang="ru-RU" dirty="0" smtClean="0"/>
              <a:t> </a:t>
            </a:r>
            <a:r>
              <a:rPr lang="ru-RU" dirty="0" err="1" smtClean="0"/>
              <a:t>андреевна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3263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brightnessContrast contrast="-3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58251" y="1164770"/>
            <a:ext cx="3908997" cy="37320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  <a14:imgEffect>
                      <a14:brightnessContrast contrast="-3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25343" y="1224143"/>
            <a:ext cx="4026570" cy="3748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7258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1 способ</a:t>
            </a:r>
            <a:endParaRPr lang="ru-RU" sz="6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900" y="2079215"/>
            <a:ext cx="2049472" cy="25787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2484" y="2602213"/>
            <a:ext cx="1608657" cy="16086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0253" y="2308129"/>
            <a:ext cx="1807905" cy="20544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6419" y="2386803"/>
            <a:ext cx="2960532" cy="2039478"/>
          </a:xfrm>
          <a:prstGeom prst="rect">
            <a:avLst/>
          </a:prstGeom>
        </p:spPr>
      </p:pic>
      <p:sp>
        <p:nvSpPr>
          <p:cNvPr id="8" name="Стрелка вправо 7"/>
          <p:cNvSpPr/>
          <p:nvPr/>
        </p:nvSpPr>
        <p:spPr>
          <a:xfrm>
            <a:off x="2312077" y="3219596"/>
            <a:ext cx="1159112" cy="37388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9209" y="3215621"/>
            <a:ext cx="1182727" cy="42675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01048" y="3215621"/>
            <a:ext cx="1182727" cy="42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9199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2 способ</a:t>
            </a:r>
            <a:endParaRPr lang="ru-RU" sz="6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16" y="2623286"/>
            <a:ext cx="1757728" cy="17577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1076" y="2520222"/>
            <a:ext cx="2741122" cy="20581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5784" y="2238494"/>
            <a:ext cx="1864132" cy="23398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4160" y="2771531"/>
            <a:ext cx="1609483" cy="16094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366403" y="2325116"/>
            <a:ext cx="1756402" cy="234186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83460" y="3288769"/>
            <a:ext cx="914113" cy="42675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10852" y="3288769"/>
            <a:ext cx="914479" cy="4328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54161" y="3288769"/>
            <a:ext cx="914479" cy="4389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09164" y="3276576"/>
            <a:ext cx="914479" cy="4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635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Дифференциация звуков</a:t>
            </a:r>
            <a:endParaRPr lang="ru-RU" sz="6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0856" y="2187718"/>
            <a:ext cx="3462950" cy="29574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4915" y="2201216"/>
            <a:ext cx="3574052" cy="2930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0543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31</TotalTime>
  <Words>17</Words>
  <Application>Microsoft Office PowerPoint</Application>
  <PresentationFormat>Произвольный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Ретро</vt:lpstr>
      <vt:lpstr>Мастер-класс «Правила постановки шипящих звуков»</vt:lpstr>
      <vt:lpstr>Слайд 2</vt:lpstr>
      <vt:lpstr>1 способ</vt:lpstr>
      <vt:lpstr>2 способ</vt:lpstr>
      <vt:lpstr>Дифференциация звуков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«Правила постановки шипящих звуков»</dc:title>
  <dc:creator>1</dc:creator>
  <cp:lastModifiedBy>Андрей</cp:lastModifiedBy>
  <cp:revision>6</cp:revision>
  <dcterms:created xsi:type="dcterms:W3CDTF">2023-01-25T12:48:07Z</dcterms:created>
  <dcterms:modified xsi:type="dcterms:W3CDTF">2023-02-07T13:15:50Z</dcterms:modified>
</cp:coreProperties>
</file>