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rusinfo.info/wp-content/uploads/c/6/9/c6962e048a66a4d8319334aba8f3369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a2b2a55d81cdfeae2bc67b6eac54e141d70e78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812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rusinfo.info/wp-content/uploads/c/6/9/c6962e048a66a4d8319334aba8f3369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img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3579"/>
            <a:ext cx="9215438" cy="691157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-83-4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7"/>
            <a:ext cx="8643998" cy="648299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6438d9f5746747698091cd156d091f1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" y="0"/>
            <a:ext cx="912812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2000240"/>
            <a:ext cx="564360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/>
              <a:t>РЕШИТЕ ЗАДАЧИ</a:t>
            </a:r>
            <a:endParaRPr lang="ru-RU" sz="8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user_file_5ee0ab4984ab4_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500042"/>
            <a:ext cx="7572428" cy="567932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2</Words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Точка Роста</dc:creator>
  <cp:lastModifiedBy>Точка Роста</cp:lastModifiedBy>
  <cp:revision>1</cp:revision>
  <dcterms:created xsi:type="dcterms:W3CDTF">2023-02-03T05:25:45Z</dcterms:created>
  <dcterms:modified xsi:type="dcterms:W3CDTF">2023-02-03T05:38:34Z</dcterms:modified>
</cp:coreProperties>
</file>