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3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661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936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226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91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37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08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043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001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632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561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9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4BF92-0291-430C-9599-040E9C6F0DFA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1E166-16A6-4120-B78A-C43802C36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534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457200"/>
            <a:ext cx="9753184" cy="1652954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</a:rPr>
              <a:t>Мы играем</a:t>
            </a:r>
            <a:br>
              <a:rPr lang="ru-RU" sz="6600" b="1" i="1" dirty="0" smtClean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</a:rPr>
            </a:b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latin typeface="Constantia" panose="02030602050306030303" pitchFamily="18" charset="0"/>
              </a:rPr>
              <a:t>Урок развития речи .2 класс (коррекционный 2 вида)</a:t>
            </a:r>
            <a:endParaRPr lang="ru-RU" sz="6600" b="1" i="1" dirty="0">
              <a:solidFill>
                <a:schemeClr val="accent5">
                  <a:lumMod val="7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711482" y="4923692"/>
            <a:ext cx="5627077" cy="149117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Constantia" panose="02030602050306030303" pitchFamily="18" charset="0"/>
              </a:rPr>
              <a:t>Составила: Фатеева Людмила Александровна, учитель 1 квалификационной категории МБОУ СШ №5 г. Архангельска</a:t>
            </a:r>
            <a:endParaRPr lang="ru-RU" sz="2000" dirty="0">
              <a:solidFill>
                <a:srgbClr val="7030A0"/>
              </a:solidFill>
              <a:latin typeface="Constantia" panose="0203060205030603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8" y="2627141"/>
            <a:ext cx="3521197" cy="398467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9954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1837" y="3991135"/>
            <a:ext cx="2409092" cy="2823877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i="1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059" y="365125"/>
            <a:ext cx="10970741" cy="581183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Что такое ИГРА?</a:t>
            </a:r>
          </a:p>
          <a:p>
            <a:endParaRPr lang="ru-RU" sz="4400" dirty="0" smtClean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Для чего нужна нам игра?</a:t>
            </a:r>
          </a:p>
          <a:p>
            <a:endParaRPr lang="ru-RU" sz="4400" dirty="0" smtClean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Подбери однокоренные слова к слову «игра».</a:t>
            </a:r>
          </a:p>
          <a:p>
            <a:endParaRPr lang="ru-RU" sz="4400" dirty="0" smtClean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Какие игры бывают…</a:t>
            </a:r>
          </a:p>
          <a:p>
            <a:endParaRPr lang="ru-RU" sz="4400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8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Настольные игры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03" y="1477108"/>
            <a:ext cx="4596039" cy="33199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477108"/>
            <a:ext cx="5415613" cy="331997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20671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Настольные игры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759" y="2298356"/>
            <a:ext cx="4938033" cy="391956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651" y="2298356"/>
            <a:ext cx="5189349" cy="391956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97470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Подвижные игры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468" y="1293218"/>
            <a:ext cx="3780230" cy="296047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2925" y="3496397"/>
            <a:ext cx="3614215" cy="321277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1353" y="1568048"/>
            <a:ext cx="3775794" cy="289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10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Подвижные игры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62" y="1371601"/>
            <a:ext cx="3759307" cy="281948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1892" y="1371602"/>
            <a:ext cx="3781168" cy="284359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3624" y="3478888"/>
            <a:ext cx="3608203" cy="297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1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Подвижные игры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57" y="1429935"/>
            <a:ext cx="4093697" cy="329210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916" y="3286869"/>
            <a:ext cx="4391485" cy="3292103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613" y="1396829"/>
            <a:ext cx="4426080" cy="404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3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402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Составь предложения по картинке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9623" y="1069146"/>
            <a:ext cx="8650245" cy="5641143"/>
          </a:xfrm>
        </p:spPr>
      </p:pic>
    </p:spTree>
    <p:extLst>
      <p:ext uri="{BB962C8B-B14F-4D97-AF65-F5344CB8AC3E}">
        <p14:creationId xmlns:p14="http://schemas.microsoft.com/office/powerpoint/2010/main" val="375875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СПАСИБО</a:t>
            </a:r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6000" b="1" i="1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ЗА</a:t>
            </a:r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6000" b="1" i="1" dirty="0" smtClean="0">
                <a:solidFill>
                  <a:srgbClr val="00B0F0"/>
                </a:solidFill>
                <a:latin typeface="Constantia" panose="02030602050306030303" pitchFamily="18" charset="0"/>
              </a:rPr>
              <a:t>УРОК</a:t>
            </a:r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</a:rPr>
              <a:t>!!!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540" y="1952234"/>
            <a:ext cx="4393774" cy="457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04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59</Words>
  <Application>Microsoft Office PowerPoint</Application>
  <PresentationFormat>Широкоэкранный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Constantia</vt:lpstr>
      <vt:lpstr>Тема Office</vt:lpstr>
      <vt:lpstr>Мы играем Урок развития речи .2 класс (коррекционный 2 вида)</vt:lpstr>
      <vt:lpstr>Презентация PowerPoint</vt:lpstr>
      <vt:lpstr>Настольные игры</vt:lpstr>
      <vt:lpstr>Настольные игры</vt:lpstr>
      <vt:lpstr>Подвижные игры</vt:lpstr>
      <vt:lpstr>Подвижные игры</vt:lpstr>
      <vt:lpstr>Подвижные игры</vt:lpstr>
      <vt:lpstr>Составь предложения по картинке</vt:lpstr>
      <vt:lpstr>СПАСИБО ЗА УРОК!!!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Windows</dc:creator>
  <cp:lastModifiedBy>Людмила Фатеева</cp:lastModifiedBy>
  <cp:revision>12</cp:revision>
  <dcterms:created xsi:type="dcterms:W3CDTF">2023-01-22T05:34:04Z</dcterms:created>
  <dcterms:modified xsi:type="dcterms:W3CDTF">2023-02-07T08:32:48Z</dcterms:modified>
</cp:coreProperties>
</file>