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4" r:id="rId4"/>
    <p:sldId id="275" r:id="rId5"/>
    <p:sldId id="259" r:id="rId6"/>
    <p:sldId id="260" r:id="rId7"/>
    <p:sldId id="262" r:id="rId8"/>
    <p:sldId id="265" r:id="rId9"/>
    <p:sldId id="266" r:id="rId10"/>
    <p:sldId id="273" r:id="rId11"/>
    <p:sldId id="276" r:id="rId12"/>
    <p:sldId id="277" r:id="rId13"/>
    <p:sldId id="267" r:id="rId14"/>
    <p:sldId id="268" r:id="rId15"/>
    <p:sldId id="278" r:id="rId16"/>
    <p:sldId id="271" r:id="rId17"/>
    <p:sldId id="270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16092-2F15-EF4F-8E7A-EFCAA8AF37F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2284A-A687-9942-8E2D-FFD4E82EFA1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340" y="3676650"/>
            <a:ext cx="3383915" cy="29559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5" y="4251960"/>
            <a:ext cx="2181860" cy="2348865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615" y="4304030"/>
            <a:ext cx="2093595" cy="2257425"/>
          </a:xfrm>
          <a:prstGeom prst="rect">
            <a:avLst/>
          </a:prstGeom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85" y="4868545"/>
            <a:ext cx="2609215" cy="17329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320" y="1268730"/>
            <a:ext cx="2279015" cy="2272030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065" y="1341755"/>
            <a:ext cx="2542540" cy="1696720"/>
          </a:xfrm>
          <a:prstGeom prst="rect">
            <a:avLst/>
          </a:prstGeom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370" y="3432175"/>
            <a:ext cx="1651635" cy="30391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Также были герои в тылу</a:t>
            </a:r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" y="1657350"/>
            <a:ext cx="3594100" cy="2006600"/>
          </a:xfrm>
          <a:prstGeom prst="rect">
            <a:avLst/>
          </a:prstGeom>
        </p:spPr>
      </p:pic>
      <p:pic>
        <p:nvPicPr>
          <p:cNvPr id="3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610" y="1988820"/>
            <a:ext cx="2679700" cy="189928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845" y="2082165"/>
            <a:ext cx="2631440" cy="2195195"/>
          </a:xfrm>
          <a:prstGeom prst="rect">
            <a:avLst/>
          </a:prstGeom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2987675" cy="14674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Знамя Победы над рейхстагом в городе Берлине</a:t>
            </a:r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730" y="5139055"/>
            <a:ext cx="3278505" cy="13538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Памятник неизвестному солдату </a:t>
            </a:r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690" y="1412875"/>
            <a:ext cx="2399030" cy="2117725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35" y="4623435"/>
            <a:ext cx="2860040" cy="21291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" y="1308100"/>
            <a:ext cx="2456815" cy="2327910"/>
          </a:xfrm>
          <a:prstGeom prst="rect">
            <a:avLst/>
          </a:prstGeom>
        </p:spPr>
      </p:pic>
      <p:pic>
        <p:nvPicPr>
          <p:cNvPr id="3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755" y="2625725"/>
            <a:ext cx="3295015" cy="231648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1124585"/>
            <a:ext cx="3513455" cy="2691765"/>
          </a:xfrm>
          <a:prstGeom prst="rect">
            <a:avLst/>
          </a:prstGeom>
        </p:spPr>
      </p:pic>
      <p:pic>
        <p:nvPicPr>
          <p:cNvPr id="2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70" y="342265"/>
            <a:ext cx="2277745" cy="20662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740" y="4896485"/>
            <a:ext cx="1816100" cy="1537335"/>
          </a:xfrm>
          <a:prstGeom prst="rect">
            <a:avLst/>
          </a:prstGeom>
        </p:spPr>
      </p:pic>
      <p:pic>
        <p:nvPicPr>
          <p:cNvPr id="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775" y="4472940"/>
            <a:ext cx="2576195" cy="1894840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595" y="4330700"/>
            <a:ext cx="2544445" cy="2103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2695" y="317840"/>
            <a:ext cx="6515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/>
              <a:t>Последствия войны</a:t>
            </a:r>
            <a:endParaRPr lang="ru-RU"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Линия фронта</a:t>
            </a:r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415" y="4952365"/>
            <a:ext cx="1597660" cy="1701800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95" y="4364990"/>
            <a:ext cx="1957070" cy="2341880"/>
          </a:xfrm>
          <a:prstGeom prst="rect">
            <a:avLst/>
          </a:prstGeom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670" y="4890770"/>
            <a:ext cx="2513330" cy="17157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79562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pic>
        <p:nvPicPr>
          <p:cNvPr id="8" name="Рисунок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775" y="3261360"/>
            <a:ext cx="1844040" cy="2529840"/>
          </a:xfrm>
          <a:prstGeom prst="rect">
            <a:avLst/>
          </a:prstGeom>
        </p:spPr>
      </p:pic>
      <p:pic>
        <p:nvPicPr>
          <p:cNvPr id="9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430" y="0"/>
            <a:ext cx="2433320" cy="29267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35" y="1268730"/>
            <a:ext cx="2676525" cy="27406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78181" y="-2"/>
            <a:ext cx="777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/>
              <a:t>Вещи героя </a:t>
            </a:r>
            <a:endParaRPr lang="ru-RU" sz="2400"/>
          </a:p>
        </p:txBody>
      </p:sp>
      <p:pic>
        <p:nvPicPr>
          <p:cNvPr id="8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" y="1412875"/>
            <a:ext cx="2322195" cy="31972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5430"/>
            <a:ext cx="2119630" cy="2721610"/>
          </a:xfrm>
          <a:prstGeom prst="rect">
            <a:avLst/>
          </a:prstGeom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430" y="2564765"/>
            <a:ext cx="3124835" cy="13309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0" y="2685415"/>
            <a:ext cx="2087245" cy="2865755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30" y="3385820"/>
            <a:ext cx="3173095" cy="22929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476885"/>
            <a:ext cx="2677795" cy="2102485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" y="444500"/>
            <a:ext cx="2233295" cy="26104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70" y="3521075"/>
            <a:ext cx="2324735" cy="2517775"/>
          </a:xfrm>
          <a:prstGeom prst="rect">
            <a:avLst/>
          </a:prstGeom>
        </p:spPr>
      </p:pic>
      <p:pic>
        <p:nvPicPr>
          <p:cNvPr id="5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80840"/>
            <a:ext cx="2508885" cy="19519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WPS Presentation</Application>
  <PresentationFormat>Произвольный</PresentationFormat>
  <Paragraphs>12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Arial</vt:lpstr>
      <vt:lpstr>SimSun</vt:lpstr>
      <vt:lpstr>Wingdings</vt:lpstr>
      <vt:lpstr>Microsoft YaHei</vt:lpstr>
      <vt:lpstr>Arial Unicode MS</vt:lpstr>
      <vt:lpstr>Calibri Light</vt:lpstr>
      <vt:lpstr>Calibri</vt:lpstr>
      <vt:lpstr>Тема Office</vt:lpstr>
      <vt:lpstr>PowerPoint 演示文稿</vt:lpstr>
      <vt:lpstr>PowerPoint 演示文稿</vt:lpstr>
      <vt:lpstr>Линия фронта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Также были герои в тылу</vt:lpstr>
      <vt:lpstr>PowerPoint 演示文稿</vt:lpstr>
      <vt:lpstr>Знамя Победы над рейхстагом в городе Берлине</vt:lpstr>
      <vt:lpstr>Памятник неизвестному солдату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Великой отечественной войны</dc:title>
  <dc:creator>asiskin890@gmail.com</dc:creator>
  <cp:lastModifiedBy>user</cp:lastModifiedBy>
  <cp:revision>10</cp:revision>
  <dcterms:created xsi:type="dcterms:W3CDTF">2022-03-29T09:26:00Z</dcterms:created>
  <dcterms:modified xsi:type="dcterms:W3CDTF">2023-02-07T17:06:09Z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0361C21027064786B98158DD4244FB6E</vt:lpwstr>
  </property>
  <property fmtid="{D5CDD505-2E9C-101B-9397-08002B2CF9AE}" pid="3" name="KSOProductBuildVer">
    <vt:lpwstr>1049-11.2.0.11440</vt:lpwstr>
  </property>
</Properties>
</file>