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png" ContentType="image/png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/Relationships>
</file>

<file path=ppt/presentation.xml><?xml version="1.0" encoding="utf-8"?>
<p:presentation xmlns:p="http://schemas.openxmlformats.org/presentationml/2006/main" xmlns:r="http://schemas.openxmlformats.org/officeDocument/2006/relationships" xmlns:a="http://schemas.openxmlformats.org/drawingml/2006/main" saveSubsetFonts="1">
  <p:sldMasterIdLst>
    <p:sldMasterId id="2147483648" r:id="rId1"/>
  </p:sldMasterIdLst>
  <p:notesMasterIdLst>
    <p:notesMasterId r:id="rId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type="screen4x3" cy="6858000" cx="9144000"/>
  <p:notesSz cx="6858000" cy="9144000"/>
  <p:defaultTextStyle>
    <a:defPPr>
      <a:defRPr lang="ru-RU"/>
    </a:defPPr>
    <a:lvl1pPr algn="l" defTabSz="914400" eaLnBrk="1" hangingPunct="1" latinLnBrk="0" marL="0" rtl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p="http://schemas.openxmlformats.org/presentationml/2006/main" xmlns:r="http://schemas.openxmlformats.org/officeDocument/2006/relationships" xmlns:a="http://schemas.openxmlformats.org/drawing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r="http://schemas.openxmlformats.org/officeDocument/2006/relationships" xmlns:a="http://schemas.openxmlformats.org/drawingml/2006/main">
  <p:normalViewPr>
    <p:restoredLeft sz="15441" autoAdjust="0"/>
    <p:restoredTop sz="94662" autoAdjust="0"/>
  </p:normalViewPr>
  <p:slideViewPr>
    <p:cSldViewPr>
      <p:cViewPr>
        <p:scale>
          <a:sx n="50" d="100"/>
          <a:sy n="50" d="100"/>
        </p:scale>
        <p:origin x="-1962" y="-4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tableStyles" Target="tableStyles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/Relationships>
</file>

<file path=ppt/notesMasters/_rels/notesMaster1.xml.rels><?xml version="1.0" encoding="UTF-8" standalone="yes"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</p:bgPr>
    </p:bg>
    <p:spTree>
      <p:nvGrpSpPr>
        <p:cNvPr id="4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7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8678" name="Rectangle 4"/>
          <p:cNvSpPr>
            <a:spLocks noChangeAspect="1" noRot="1" noGrp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/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4867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868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8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  <a:t>‹#›</a:t>
            </a:fld>
            <a:endParaRPr lang="en-US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notesStyle>
    <a:lvl1pPr algn="l" fontAlgn="base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algn="l" fontAlgn="base" marL="4572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algn="l" fontAlgn="base" marL="9144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algn="l" fontAlgn="base" marL="13716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algn="l" fontAlgn="base" marL="18288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algn="l" defTabSz="914400" eaLnBrk="1" hangingPunct="1" latinLnBrk="0" marL="2286000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">
  <p:cSld name="Титульный слайд">
    <p:spTree>
      <p:nvGrpSpPr>
        <p:cNvPr id="2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58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04858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/>
              <a:t>20.10.2020</a:t>
            </a:fld>
            <a:endParaRPr lang="ru-RU"/>
          </a:p>
        </p:txBody>
      </p:sp>
      <p:sp>
        <p:nvSpPr>
          <p:cNvPr id="104858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58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x">
  <p:cSld name="Заголовок и вертикальный текст">
    <p:spTree>
      <p:nvGrpSpPr>
        <p:cNvPr id="3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3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44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4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/>
              <a:t>20.10.2020</a:t>
            </a:fld>
            <a:endParaRPr lang="ru-RU"/>
          </a:p>
        </p:txBody>
      </p:sp>
      <p:sp>
        <p:nvSpPr>
          <p:cNvPr id="104864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4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itleAndTx">
  <p:cSld name="Вертикальный заголовок и текст">
    <p:spTree>
      <p:nvGrpSpPr>
        <p:cNvPr id="3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3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3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/>
              <a:t>20.10.2020</a:t>
            </a:fld>
            <a:endParaRPr lang="ru-RU"/>
          </a:p>
        </p:txBody>
      </p:sp>
      <p:sp>
        <p:nvSpPr>
          <p:cNvPr id="104863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3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Заголовок и объект">
    <p:spTree>
      <p:nvGrpSpPr>
        <p:cNvPr id="2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0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591" name="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59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/>
              <a:t>20.10.2020</a:t>
            </a:fld>
            <a:endParaRPr lang="ru-RU"/>
          </a:p>
        </p:txBody>
      </p:sp>
      <p:sp>
        <p:nvSpPr>
          <p:cNvPr id="104859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59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secHead">
  <p:cSld name="Заголовок раздела">
    <p:spTree>
      <p:nvGrpSpPr>
        <p:cNvPr id="3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8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b="1" cap="all" sz="4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49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indent="0" mar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indent="0" marL="4572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indent="0" marL="914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indent="0" marL="1371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indent="0" marL="18288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indent="0" marL="22860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indent="0" marL="27432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indent="0" marL="32004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indent="0" marL="3657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50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/>
              <a:t>20.10.2020</a:t>
            </a:fld>
            <a:endParaRPr lang="ru-RU"/>
          </a:p>
        </p:txBody>
      </p:sp>
      <p:sp>
        <p:nvSpPr>
          <p:cNvPr id="1048651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52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Obj">
  <p:cSld name="Два объекта">
    <p:spTree>
      <p:nvGrpSpPr>
        <p:cNvPr id="4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3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54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55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5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/>
              <a:t>20.10.2020</a:t>
            </a:fld>
            <a:endParaRPr lang="ru-RU"/>
          </a:p>
        </p:txBody>
      </p:sp>
      <p:sp>
        <p:nvSpPr>
          <p:cNvPr id="104865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5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TxTwoObj">
  <p:cSld name="Сравнение">
    <p:spTree>
      <p:nvGrpSpPr>
        <p:cNvPr id="4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9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60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61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62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63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64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/>
              <a:t>20.10.2020</a:t>
            </a:fld>
            <a:endParaRPr lang="ru-RU"/>
          </a:p>
        </p:txBody>
      </p:sp>
      <p:sp>
        <p:nvSpPr>
          <p:cNvPr id="1048665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66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Only">
  <p:cSld name="Только заголовок">
    <p:spTree>
      <p:nvGrpSpPr>
        <p:cNvPr id="3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8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29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/>
              <a:t>20.10.2020</a:t>
            </a:fld>
            <a:endParaRPr lang="ru-RU"/>
          </a:p>
        </p:txBody>
      </p:sp>
      <p:sp>
        <p:nvSpPr>
          <p:cNvPr id="1048630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31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blank">
  <p:cSld name="Пустой слайд">
    <p:spTree>
      <p:nvGrpSpPr>
        <p:cNvPr id="4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7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/>
              <a:t>20.10.2020</a:t>
            </a:fld>
            <a:endParaRPr lang="ru-RU"/>
          </a:p>
        </p:txBody>
      </p:sp>
      <p:sp>
        <p:nvSpPr>
          <p:cNvPr id="104866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69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Tx">
  <p:cSld name="Объект с подписью">
    <p:spTree>
      <p:nvGrpSpPr>
        <p:cNvPr id="4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0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b="1" sz="2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71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72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indent="0" marL="0">
              <a:buNone/>
              <a:defRPr sz="1400"/>
            </a:lvl1pPr>
            <a:lvl2pPr indent="0" marL="457200">
              <a:buNone/>
              <a:defRPr sz="1200"/>
            </a:lvl2pPr>
            <a:lvl3pPr indent="0" marL="914400">
              <a:buNone/>
              <a:defRPr sz="1000"/>
            </a:lvl3pPr>
            <a:lvl4pPr indent="0" marL="1371600">
              <a:buNone/>
              <a:defRPr sz="900"/>
            </a:lvl4pPr>
            <a:lvl5pPr indent="0" marL="1828800">
              <a:buNone/>
              <a:defRPr sz="900"/>
            </a:lvl5pPr>
            <a:lvl6pPr indent="0" marL="2286000">
              <a:buNone/>
              <a:defRPr sz="900"/>
            </a:lvl6pPr>
            <a:lvl7pPr indent="0" marL="2743200">
              <a:buNone/>
              <a:defRPr sz="900"/>
            </a:lvl7pPr>
            <a:lvl8pPr indent="0" marL="3200400">
              <a:buNone/>
              <a:defRPr sz="900"/>
            </a:lvl8pPr>
            <a:lvl9pPr indent="0" marL="365760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73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/>
              <a:t>20.10.2020</a:t>
            </a:fld>
            <a:endParaRPr lang="ru-RU"/>
          </a:p>
        </p:txBody>
      </p:sp>
      <p:sp>
        <p:nvSpPr>
          <p:cNvPr id="1048674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75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picTx">
  <p:cSld name="Рисунок с подписью">
    <p:spTree>
      <p:nvGrpSpPr>
        <p:cNvPr id="3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7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b="1" sz="2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38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indent="0" marL="0">
              <a:buNone/>
              <a:defRPr sz="3200"/>
            </a:lvl1pPr>
            <a:lvl2pPr indent="0" marL="457200">
              <a:buNone/>
              <a:defRPr sz="2800"/>
            </a:lvl2pPr>
            <a:lvl3pPr indent="0" marL="914400">
              <a:buNone/>
              <a:defRPr sz="2400"/>
            </a:lvl3pPr>
            <a:lvl4pPr indent="0" marL="1371600">
              <a:buNone/>
              <a:defRPr sz="2000"/>
            </a:lvl4pPr>
            <a:lvl5pPr indent="0" marL="1828800">
              <a:buNone/>
              <a:defRPr sz="2000"/>
            </a:lvl5pPr>
            <a:lvl6pPr indent="0" marL="2286000">
              <a:buNone/>
              <a:defRPr sz="2000"/>
            </a:lvl6pPr>
            <a:lvl7pPr indent="0" marL="2743200">
              <a:buNone/>
              <a:defRPr sz="2000"/>
            </a:lvl7pPr>
            <a:lvl8pPr indent="0" marL="3200400">
              <a:buNone/>
              <a:defRPr sz="2000"/>
            </a:lvl8pPr>
            <a:lvl9pPr indent="0" marL="3657600">
              <a:buNone/>
              <a:defRPr sz="2000"/>
            </a:lvl9pPr>
          </a:lstStyle>
          <a:p>
            <a:endParaRPr lang="ru-RU"/>
          </a:p>
        </p:txBody>
      </p:sp>
      <p:sp>
        <p:nvSpPr>
          <p:cNvPr id="1048639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indent="0" marL="0">
              <a:buNone/>
              <a:defRPr sz="1400"/>
            </a:lvl1pPr>
            <a:lvl2pPr indent="0" marL="457200">
              <a:buNone/>
              <a:defRPr sz="1200"/>
            </a:lvl2pPr>
            <a:lvl3pPr indent="0" marL="914400">
              <a:buNone/>
              <a:defRPr sz="1000"/>
            </a:lvl3pPr>
            <a:lvl4pPr indent="0" marL="1371600">
              <a:buNone/>
              <a:defRPr sz="900"/>
            </a:lvl4pPr>
            <a:lvl5pPr indent="0" marL="1828800">
              <a:buNone/>
              <a:defRPr sz="900"/>
            </a:lvl5pPr>
            <a:lvl6pPr indent="0" marL="2286000">
              <a:buNone/>
              <a:defRPr sz="900"/>
            </a:lvl6pPr>
            <a:lvl7pPr indent="0" marL="2743200">
              <a:buNone/>
              <a:defRPr sz="900"/>
            </a:lvl7pPr>
            <a:lvl8pPr indent="0" marL="3200400">
              <a:buNone/>
              <a:defRPr sz="900"/>
            </a:lvl8pPr>
            <a:lvl9pPr indent="0" marL="365760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40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/>
              <a:t>20.10.2020</a:t>
            </a:fld>
            <a:endParaRPr lang="ru-RU"/>
          </a:p>
        </p:txBody>
      </p:sp>
      <p:sp>
        <p:nvSpPr>
          <p:cNvPr id="1048641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42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/>
        </p:spPr>
        <p:txBody>
          <a:bodyPr anchor="ctr" bIns="45720" lIns="91440" rIns="91440" rtlCol="0" tIns="45720" vert="horz">
            <a:normAutofit/>
          </a:bodyPr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577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/>
        </p:spPr>
        <p:txBody>
          <a:bodyPr bIns="45720" lIns="91440" rIns="91440" rtlCol="0" tIns="45720" vert="horz">
            <a:normAutofit/>
          </a:bodyPr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578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/>
        </p:spPr>
        <p:txBody>
          <a:bodyPr anchor="ctr" bIns="45720" lIns="91440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20.10.2020</a:t>
            </a:fld>
            <a:endParaRPr lang="ru-RU"/>
          </a:p>
        </p:txBody>
      </p:sp>
      <p:sp>
        <p:nvSpPr>
          <p:cNvPr id="1048579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/>
        </p:spPr>
        <p:txBody>
          <a:bodyPr anchor="ctr" bIns="45720" lIns="91440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04858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/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eaLnBrk="1" hangingPunct="1" latinLnBrk="0" rtl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914400" eaLnBrk="1" hangingPunct="1" indent="-342900" latinLnBrk="0" marL="342900" rtl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indent="-285750" latinLnBrk="0" marL="742950" rtl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algn="l" defTabSz="914400" eaLnBrk="1" hangingPunct="1" latinLnBrk="0" marL="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/Relationships>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9.jpeg"/><Relationship Id="rId3" Type="http://schemas.openxmlformats.org/officeDocument/2006/relationships/slideLayout" Target="../slideLayouts/slideLayout2.xml"/></Relationships>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jpeg"/><Relationship Id="rId3" Type="http://schemas.openxmlformats.org/officeDocument/2006/relationships/slideLayout" Target="../slideLayouts/slideLayout2.xml"/></Relationships>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2.xml"/></Relationships>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2.xml"/></Relationships>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5.jpeg"/><Relationship Id="rId3" Type="http://schemas.openxmlformats.org/officeDocument/2006/relationships/slideLayout" Target="../slideLayouts/slideLayout2.xml"/></Relationships>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6.jpeg"/><Relationship Id="rId3" Type="http://schemas.openxmlformats.org/officeDocument/2006/relationships/slideLayout" Target="../slideLayouts/slideLayout2.xml"/></Relationships>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7.jpeg"/><Relationship Id="rId3" Type="http://schemas.openxmlformats.org/officeDocument/2006/relationships/slideLayout" Target="../slideLayouts/slideLayout2.xml"/></Relationships>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8.jpeg"/><Relationship Id="rId3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6" name="Заголовок 8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dirty="0" lang="ru-RU"/>
          </a:p>
        </p:txBody>
      </p:sp>
      <p:sp>
        <p:nvSpPr>
          <p:cNvPr id="1048587" name="Подзаголовок 9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ru-RU"/>
          </a:p>
        </p:txBody>
      </p:sp>
      <p:pic>
        <p:nvPicPr>
          <p:cNvPr id="2097152" name="Picture 2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0" y="0"/>
            <a:ext cx="12123738" cy="8437563"/>
          </a:xfrm>
          <a:prstGeom prst="rect"/>
          <a:noFill/>
          <a:ln>
            <a:noFill/>
          </a:ln>
        </p:spPr>
      </p:pic>
      <p:sp>
        <p:nvSpPr>
          <p:cNvPr id="1048588" name="Прямоугольник 10"/>
          <p:cNvSpPr/>
          <p:nvPr/>
        </p:nvSpPr>
        <p:spPr>
          <a:xfrm>
            <a:off x="6474" y="78904"/>
            <a:ext cx="12117264" cy="8030616"/>
          </a:xfrm>
          <a:prstGeom prst="rect"/>
          <a:gradFill flip="none" rotWithShape="1">
            <a:gsLst>
              <a:gs pos="0">
                <a:schemeClr val="accent3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3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3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 rtlCol="0"/>
          <a:p>
            <a:pPr algn="ctr">
              <a:lnSpc>
                <a:spcPct val="150000"/>
              </a:lnSpc>
            </a:pPr>
            <a:endParaRPr dirty="0" sz="2400" lang="ru-RU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endParaRPr dirty="0" sz="2400" lang="ru-RU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endParaRPr dirty="0" sz="2400" lang="ru-RU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endParaRPr dirty="0" sz="2400" lang="ru-RU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endParaRPr dirty="0" sz="2400" lang="ru-RU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dirty="0" sz="2400" lang="ru-RU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Научно-исследовательская </a:t>
            </a:r>
            <a:r>
              <a:rPr dirty="0" sz="2400" lang="ru-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работа: </a:t>
            </a:r>
            <a:endParaRPr dirty="0" sz="2400" lang="ru-RU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endParaRPr dirty="0" sz="2400" lang="ru-RU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dirty="0" sz="2400" lang="ru-RU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dirty="0" sz="2400" lang="ru-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попугаи </a:t>
            </a:r>
            <a:r>
              <a:rPr dirty="0" sz="2400" lang="ru-RU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разговаривают?»</a:t>
            </a:r>
          </a:p>
          <a:p>
            <a:pPr algn="ctr">
              <a:lnSpc>
                <a:spcPct val="150000"/>
              </a:lnSpc>
            </a:pPr>
            <a:endParaRPr dirty="0" sz="2400" lang="ru-RU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dirty="0" sz="2400" lang="ru-RU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</a:t>
            </a:r>
            <a:r>
              <a:rPr dirty="0" sz="2400" lang="ru-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dirty="0" sz="2400" lang="ru-RU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Идамова</a:t>
            </a:r>
            <a:r>
              <a:rPr dirty="0" sz="2400" lang="ru-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Елизавета </a:t>
            </a:r>
            <a:r>
              <a:rPr dirty="0" sz="2400" lang="ru-RU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dirty="0" sz="2400" lang="ru-RU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Обучающиеся: </a:t>
            </a:r>
            <a:r>
              <a:rPr dirty="0" sz="2400" lang="ru-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класс</a:t>
            </a:r>
            <a:r>
              <a:rPr dirty="0" sz="2400" lang="ru-RU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dirty="0" sz="2400" lang="ru-RU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</a:t>
            </a:r>
            <a:r>
              <a:rPr dirty="0" sz="2400" lang="ru-RU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Норбоева</a:t>
            </a:r>
            <a:r>
              <a:rPr sz="2400" lang="ru-RU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lang="ru-RU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Б.Б</a:t>
            </a:r>
          </a:p>
          <a:p>
            <a:pPr>
              <a:lnSpc>
                <a:spcPct val="150000"/>
              </a:lnSpc>
            </a:pPr>
            <a:endParaRPr dirty="0" sz="2400" lang="ru-RU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dirty="0" sz="2400" lang="ru-RU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</a:pPr>
            <a:r>
              <a:rPr dirty="0" sz="2400" lang="ru-RU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048589" name="Прямоугольник 1"/>
          <p:cNvSpPr/>
          <p:nvPr/>
        </p:nvSpPr>
        <p:spPr>
          <a:xfrm>
            <a:off x="495687" y="332656"/>
            <a:ext cx="8648313" cy="1058485"/>
          </a:xfrm>
          <a:prstGeom prst="rect"/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>
              <a:lnSpc>
                <a:spcPct val="150000"/>
              </a:lnSpc>
            </a:pPr>
            <a:r>
              <a:rPr dirty="0" sz="2400" lang="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dirty="0" sz="2400" lang="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dirty="0" sz="2400" lang="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dirty="0" sz="2400" lang="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altLang="ru" dirty="0" sz="2400" lang="en-US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altLang="ru" dirty="0" sz="2400" lang="en-US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altLang="ru" dirty="0" sz="2400" lang="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altLang="ru" dirty="0" sz="2400" lang="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altLang="ru" dirty="0" sz="2400" lang="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altLang="ru" dirty="0" sz="2400" lang="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altLang="ru" dirty="0" sz="2400" lang="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altLang="ru" dirty="0" sz="2400" lang="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altLang="ru" dirty="0" sz="2400" lang="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altLang="ru" dirty="0" sz="2400" lang="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altLang="ru" dirty="0" sz="2400" lang="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altLang="ru" dirty="0" sz="2400" lang="en-US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altLang="ru" dirty="0" sz="2400" lang="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altLang="ru" dirty="0" sz="2400" lang="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altLang="ru" dirty="0" sz="2400" lang="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altLang="ru" dirty="0" sz="2400" lang="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altLang="ru" dirty="0" sz="2400" lang="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altLang="ru" dirty="0" sz="2400" lang="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altLang="ru" dirty="0" sz="2400" lang="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altLang="ru" dirty="0" sz="2400" lang="en-US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altLang="ru" dirty="0" sz="2400" lang="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altLang="ru" dirty="0" sz="2400" lang="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altLang="ru" dirty="0" sz="2400" lang="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</a:t>
            </a:r>
            <a:r>
              <a:rPr altLang="ru" dirty="0" sz="2400" lang="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altLang="ru" dirty="0" sz="2400" lang="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altLang="ru" dirty="0" sz="2400" lang="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altLang="ru" dirty="0" sz="2400" lang="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altLang="ru" dirty="0" sz="2400" lang="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altLang="ru" dirty="0" sz="2400" lang="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altLang="ru" dirty="0" sz="2400" lang="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altLang="ru" dirty="0" sz="2400" lang="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altLang="ru" dirty="0" sz="2400" lang="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altLang="ru" dirty="0" sz="2400" lang="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altLang="ru" dirty="0" sz="2400" lang="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altLang="ru" dirty="0" sz="2400" lang="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altLang="ru" dirty="0" sz="2400" lang="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altLang="ru" dirty="0" sz="2400" lang="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altLang="ru" dirty="0" sz="2400" lang="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altLang="ru" dirty="0" sz="2400" lang="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altLang="ru" dirty="0" sz="2400" lang="en-US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altLang="ru" dirty="0" sz="2400" lang="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altLang="ru" dirty="0" sz="2400" lang="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altLang="ru" dirty="0" sz="2400" lang="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altLang="ru" dirty="0" sz="2400" lang="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altLang="ru" dirty="0" sz="2400" lang="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altLang="ru" dirty="0" sz="2400" lang="en-US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altLang="ru" dirty="0" sz="2400" lang="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altLang="ru" dirty="0" sz="2400" lang="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altLang="ru" dirty="0" sz="2400" lang="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altLang="ru" dirty="0" sz="2400" lang="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altLang="ru" dirty="0" sz="2400" lang="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altLang="ru" dirty="0" sz="2400" lang="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altLang="ru" dirty="0" sz="2400" lang="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altLang="ru" dirty="0" sz="2400" lang="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altLang="ru" dirty="0" sz="2400" lang="en-US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altLang="ru" dirty="0" sz="2400" lang="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</a:t>
            </a:r>
            <a:r>
              <a:rPr altLang="ru" dirty="0" sz="2400" lang="en-US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altLang="ru" dirty="0" sz="2400" lang="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эстетического</a:t>
            </a:r>
            <a:r>
              <a:rPr altLang="ru" dirty="0" sz="2400" lang="en-US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altLang="ru" dirty="0" sz="2400" lang="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altLang="ru" dirty="0" sz="2400" lang="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altLang="ru" dirty="0" sz="2400" lang="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altLang="ru" dirty="0" sz="2400" lang="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altLang="ru" dirty="0" sz="2400" lang="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altLang="ru" dirty="0" sz="2400" lang="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altLang="ru" dirty="0" sz="2400" lang="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altLang="ru" dirty="0" sz="2400" lang="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altLang="ru" dirty="0" sz="2400" lang="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altLang="ru" dirty="0" sz="2400" lang="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altLang="ru" dirty="0" sz="2400" lang="ru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altLang="ru" dirty="0" sz="2400" lang="en-US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dirty="0" sz="2400" lang="ru-RU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split orient="vert"/>
  </p:transition>
  <p:timing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4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/>
          </a:p>
        </p:txBody>
      </p:sp>
      <p:sp>
        <p:nvSpPr>
          <p:cNvPr id="1048625" name="Объект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ru-RU"/>
          </a:p>
        </p:txBody>
      </p:sp>
      <p:pic>
        <p:nvPicPr>
          <p:cNvPr id="2097168" name="Picture 2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0" y="0"/>
            <a:ext cx="12123738" cy="8437563"/>
          </a:xfrm>
          <a:prstGeom prst="rect"/>
          <a:noFill/>
          <a:ln>
            <a:noFill/>
          </a:ln>
        </p:spPr>
      </p:pic>
      <p:sp>
        <p:nvSpPr>
          <p:cNvPr id="1048626" name="Прямоугольник 4"/>
          <p:cNvSpPr/>
          <p:nvPr/>
        </p:nvSpPr>
        <p:spPr>
          <a:xfrm>
            <a:off x="179512" y="275884"/>
            <a:ext cx="11593288" cy="7545604"/>
          </a:xfrm>
          <a:prstGeom prst="rect"/>
          <a:gradFill flip="none" rotWithShape="1">
            <a:gsLst>
              <a:gs pos="0">
                <a:schemeClr val="accent3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3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3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 rtlCol="0"/>
          <a:p>
            <a:pPr algn="ctr">
              <a:lnSpc>
                <a:spcPct val="150000"/>
              </a:lnSpc>
            </a:pPr>
            <a:endParaRPr dirty="0" sz="2400" lang="ru-RU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</a:pPr>
            <a:endParaRPr dirty="0" sz="2400" lang="ru-RU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97169" name="Picture 3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 cstate="print"/>
          <a:srcRect/>
          <a:stretch>
            <a:fillRect/>
          </a:stretch>
        </p:blipFill>
        <p:spPr bwMode="auto">
          <a:xfrm>
            <a:off x="3203848" y="1484783"/>
            <a:ext cx="4608511" cy="6144895"/>
          </a:xfrm>
          <a:prstGeom prst="rect"/>
          <a:noFill/>
          <a:ln>
            <a:noFill/>
          </a:ln>
        </p:spPr>
      </p:pic>
      <p:sp>
        <p:nvSpPr>
          <p:cNvPr id="1048627" name="TextBox 3"/>
          <p:cNvSpPr txBox="1"/>
          <p:nvPr/>
        </p:nvSpPr>
        <p:spPr>
          <a:xfrm>
            <a:off x="1619672" y="499674"/>
            <a:ext cx="7776864" cy="707886"/>
          </a:xfrm>
          <a:prstGeom prst="rect"/>
          <a:noFill/>
        </p:spPr>
        <p:txBody>
          <a:bodyPr rtlCol="0" wrap="square">
            <a:spAutoFit/>
          </a:bodyPr>
          <a:p>
            <a:pPr algn="ctr"/>
            <a:r>
              <a:rPr dirty="0" sz="4000"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внимание.</a:t>
            </a:r>
            <a:endParaRPr dirty="0" sz="4000"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5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/>
          </a:p>
        </p:txBody>
      </p:sp>
      <p:sp>
        <p:nvSpPr>
          <p:cNvPr id="1048596" name="Объект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ru-RU"/>
          </a:p>
        </p:txBody>
      </p:sp>
      <p:pic>
        <p:nvPicPr>
          <p:cNvPr id="2097153" name="Picture 2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0" y="0"/>
            <a:ext cx="12123738" cy="8437563"/>
          </a:xfrm>
          <a:prstGeom prst="rect"/>
          <a:noFill/>
          <a:ln>
            <a:noFill/>
          </a:ln>
        </p:spPr>
      </p:pic>
      <p:sp>
        <p:nvSpPr>
          <p:cNvPr id="1048597" name="Прямоугольник 3"/>
          <p:cNvSpPr/>
          <p:nvPr/>
        </p:nvSpPr>
        <p:spPr>
          <a:xfrm>
            <a:off x="301229" y="479548"/>
            <a:ext cx="11521280" cy="7269932"/>
          </a:xfrm>
          <a:prstGeom prst="rect"/>
          <a:gradFill flip="none" rotWithShape="1">
            <a:gsLst>
              <a:gs pos="0">
                <a:schemeClr val="accent3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3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3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190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>
              <a:lnSpc>
                <a:spcPct val="150000"/>
              </a:lnSpc>
            </a:pPr>
            <a:r>
              <a:rPr b="1" dirty="0" sz="2400"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моего исследования: </a:t>
            </a:r>
          </a:p>
          <a:p>
            <a:pPr>
              <a:lnSpc>
                <a:spcPct val="150000"/>
              </a:lnSpc>
            </a:pPr>
            <a:r>
              <a:rPr dirty="0" sz="2400"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расширить свой кругозор о видах попугаев, </a:t>
            </a:r>
          </a:p>
          <a:p>
            <a:pPr>
              <a:lnSpc>
                <a:spcPct val="150000"/>
              </a:lnSpc>
            </a:pPr>
            <a:r>
              <a:rPr dirty="0" sz="2400"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узнать почему попугаи умеют разговаривать.</a:t>
            </a:r>
          </a:p>
          <a:p>
            <a:pPr algn="ctr">
              <a:lnSpc>
                <a:spcPct val="150000"/>
              </a:lnSpc>
            </a:pPr>
            <a:endParaRPr b="1" dirty="0" sz="2400" lang="ru-RU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b="1" dirty="0" sz="2400"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достижения поставленной цели </a:t>
            </a:r>
          </a:p>
          <a:p>
            <a:pPr>
              <a:lnSpc>
                <a:spcPct val="150000"/>
              </a:lnSpc>
            </a:pPr>
            <a:r>
              <a:rPr b="1" dirty="0" sz="2400"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решить следующие задачи:</a:t>
            </a:r>
          </a:p>
          <a:p>
            <a:pPr indent="-342900" marL="342900">
              <a:lnSpc>
                <a:spcPct val="150000"/>
              </a:lnSpc>
              <a:buAutoNum type="arabicPeriod"/>
            </a:pPr>
            <a:r>
              <a:rPr dirty="0" sz="2400"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Найти и изучить информацию о попугаях;</a:t>
            </a:r>
          </a:p>
          <a:p>
            <a:pPr indent="-342900" marL="342900">
              <a:lnSpc>
                <a:spcPct val="150000"/>
              </a:lnSpc>
              <a:buAutoNum type="arabicPeriod"/>
            </a:pPr>
            <a:r>
              <a:rPr dirty="0" sz="2400"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Выяснить все ли попугаи могут говорить;</a:t>
            </a:r>
          </a:p>
          <a:p>
            <a:pPr indent="-342900" marL="342900">
              <a:lnSpc>
                <a:spcPct val="150000"/>
              </a:lnSpc>
              <a:buAutoNum type="arabicPeriod"/>
            </a:pPr>
            <a:r>
              <a:rPr dirty="0" sz="2400"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ли попугая научить разговаривать? </a:t>
            </a:r>
          </a:p>
          <a:p>
            <a:pPr indent="-342900" marL="342900">
              <a:lnSpc>
                <a:spcPct val="150000"/>
              </a:lnSpc>
              <a:buAutoNum type="arabicPeriod"/>
            </a:pPr>
            <a:endParaRPr dirty="0" sz="2400" lang="ru-RU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342900" marL="342900">
              <a:lnSpc>
                <a:spcPct val="150000"/>
              </a:lnSpc>
              <a:buAutoNum type="arabicPeriod"/>
            </a:pPr>
            <a:endParaRPr dirty="0" sz="2400" lang="ru-RU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split orient="vert"/>
  </p:transition>
  <p:timing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8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/>
          </a:p>
        </p:txBody>
      </p:sp>
      <p:sp>
        <p:nvSpPr>
          <p:cNvPr id="1048599" name="Объект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ru-RU"/>
          </a:p>
        </p:txBody>
      </p:sp>
      <p:pic>
        <p:nvPicPr>
          <p:cNvPr id="2097154" name="Picture 2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0" y="0"/>
            <a:ext cx="12123738" cy="8437563"/>
          </a:xfrm>
          <a:prstGeom prst="rect"/>
          <a:noFill/>
          <a:ln>
            <a:noFill/>
          </a:ln>
        </p:spPr>
      </p:pic>
      <p:sp>
        <p:nvSpPr>
          <p:cNvPr id="1048600" name="Прямоугольник 4"/>
          <p:cNvSpPr/>
          <p:nvPr/>
        </p:nvSpPr>
        <p:spPr>
          <a:xfrm>
            <a:off x="441994" y="404664"/>
            <a:ext cx="11233248" cy="7488832"/>
          </a:xfrm>
          <a:prstGeom prst="rect"/>
          <a:gradFill flip="none" rotWithShape="1">
            <a:gsLst>
              <a:gs pos="0">
                <a:schemeClr val="accent3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3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3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 rtlCol="0"/>
          <a:p>
            <a:pPr>
              <a:lnSpc>
                <a:spcPct val="150000"/>
              </a:lnSpc>
            </a:pPr>
            <a:r>
              <a:rPr dirty="0" sz="2800" lang="ru-RU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с моим классом посетили контактный зоопарк:</a:t>
            </a:r>
          </a:p>
          <a:p>
            <a:pPr algn="ctr">
              <a:lnSpc>
                <a:spcPct val="150000"/>
              </a:lnSpc>
            </a:pPr>
            <a:endParaRPr dirty="0" sz="2400" lang="ru-RU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endParaRPr dirty="0" sz="2400" lang="ru-RU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endParaRPr dirty="0" sz="2400" lang="ru-RU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endParaRPr dirty="0" sz="2400" lang="ru-RU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endParaRPr dirty="0" sz="2400" lang="ru-RU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endParaRPr dirty="0" sz="2400" lang="ru-RU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endParaRPr dirty="0" sz="2400" lang="ru-RU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endParaRPr dirty="0" sz="2400" lang="ru-RU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endParaRPr dirty="0" sz="2400" lang="ru-RU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endParaRPr dirty="0" sz="2400" lang="ru-RU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</a:pPr>
            <a:endParaRPr dirty="0" sz="2400" lang="ru-RU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97155" name="Picture 3" descr="C:\Users\DNS\Desktop\лиза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 cstate="print"/>
          <a:srcRect/>
          <a:stretch>
            <a:fillRect/>
          </a:stretch>
        </p:blipFill>
        <p:spPr bwMode="auto">
          <a:xfrm>
            <a:off x="3275856" y="1341082"/>
            <a:ext cx="4925144" cy="5955490"/>
          </a:xfrm>
          <a:prstGeom prst="rect"/>
          <a:noFill/>
        </p:spPr>
      </p:pic>
    </p:spTree>
  </p:cSld>
  <p:clrMapOvr>
    <a:masterClrMapping/>
  </p:clrMapOvr>
  <p:transition spd="slow">
    <p:split orient="vert"/>
  </p:transition>
  <p:timing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1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/>
          </a:p>
        </p:txBody>
      </p:sp>
      <p:sp>
        <p:nvSpPr>
          <p:cNvPr id="1048602" name="Объект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ru-RU"/>
          </a:p>
        </p:txBody>
      </p:sp>
      <p:pic>
        <p:nvPicPr>
          <p:cNvPr id="2097156" name="Picture 2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0" y="0"/>
            <a:ext cx="12123738" cy="8437563"/>
          </a:xfrm>
          <a:prstGeom prst="rect"/>
          <a:noFill/>
          <a:ln>
            <a:noFill/>
          </a:ln>
        </p:spPr>
      </p:pic>
      <p:sp>
        <p:nvSpPr>
          <p:cNvPr id="1048603" name="Прямоугольник 5"/>
          <p:cNvSpPr/>
          <p:nvPr/>
        </p:nvSpPr>
        <p:spPr>
          <a:xfrm>
            <a:off x="441994" y="404664"/>
            <a:ext cx="11233248" cy="7488832"/>
          </a:xfrm>
          <a:prstGeom prst="rect"/>
          <a:gradFill flip="none" rotWithShape="1">
            <a:gsLst>
              <a:gs pos="0">
                <a:schemeClr val="accent3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3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3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 rtlCol="0"/>
          <a:p>
            <a:pPr algn="ctr">
              <a:lnSpc>
                <a:spcPct val="150000"/>
              </a:lnSpc>
            </a:pPr>
            <a:r>
              <a:rPr dirty="0" sz="2400" lang="ru-RU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</a:p>
          <a:p>
            <a:pPr algn="r">
              <a:lnSpc>
                <a:spcPct val="150000"/>
              </a:lnSpc>
            </a:pPr>
            <a:endParaRPr dirty="0" sz="2400" lang="ru-RU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97157" name="Picture 3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/>
          <a:srcRect/>
          <a:stretch>
            <a:fillRect/>
          </a:stretch>
        </p:blipFill>
        <p:spPr bwMode="auto">
          <a:xfrm>
            <a:off x="1403648" y="1556792"/>
            <a:ext cx="7884368" cy="5862934"/>
          </a:xfrm>
          <a:prstGeom prst="rect"/>
          <a:noFill/>
          <a:ln>
            <a:noFill/>
          </a:ln>
        </p:spPr>
      </p:pic>
      <p:sp>
        <p:nvSpPr>
          <p:cNvPr id="1048604" name="TextBox 4"/>
          <p:cNvSpPr txBox="1"/>
          <p:nvPr/>
        </p:nvSpPr>
        <p:spPr>
          <a:xfrm>
            <a:off x="434776" y="692818"/>
            <a:ext cx="9793088" cy="878839"/>
          </a:xfrm>
          <a:prstGeom prst="rect"/>
          <a:noFill/>
        </p:spPr>
        <p:txBody>
          <a:bodyPr rtlCol="0" wrap="square">
            <a:spAutoFit/>
          </a:bodyPr>
          <a:p>
            <a:r>
              <a:rPr dirty="0" sz="2400"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разных источников я узнала что на Земле более трех сот</a:t>
            </a:r>
          </a:p>
          <a:p>
            <a:r>
              <a:rPr dirty="0" sz="2400"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видов попугаев, различных размеров и окраски.</a:t>
            </a:r>
            <a:endParaRPr dirty="0" sz="2400"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split orient="vert"/>
  </p:transition>
  <p:timing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5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/>
          </a:p>
        </p:txBody>
      </p:sp>
      <p:pic>
        <p:nvPicPr>
          <p:cNvPr id="2097158" name="Picture 2"/>
          <p:cNvPicPr>
            <a:picLocks noChangeAspect="1" noGrp="1" noChangeArrowheads="1"/>
          </p:cNvPicPr>
          <p:nvPr>
            <p:ph idx="1"/>
          </p:nvPr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/>
          <a:noFill/>
          <a:ln>
            <a:noFill/>
          </a:ln>
        </p:spPr>
      </p:pic>
      <p:sp>
        <p:nvSpPr>
          <p:cNvPr id="1048606" name="Прямоугольник 4"/>
          <p:cNvSpPr/>
          <p:nvPr/>
        </p:nvSpPr>
        <p:spPr>
          <a:xfrm>
            <a:off x="179512" y="275884"/>
            <a:ext cx="8810526" cy="6249460"/>
          </a:xfrm>
          <a:prstGeom prst="rect"/>
          <a:gradFill flip="none" rotWithShape="1">
            <a:gsLst>
              <a:gs pos="0">
                <a:schemeClr val="accent3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3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3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 rtlCol="0"/>
          <a:p>
            <a:pPr algn="ctr">
              <a:lnSpc>
                <a:spcPct val="150000"/>
              </a:lnSpc>
            </a:pPr>
            <a:endParaRPr dirty="0" sz="2400" lang="ru-RU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</a:pPr>
            <a:endParaRPr dirty="0" sz="2400" lang="ru-RU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97159" name="Рисунок 6" descr="C:\Users\DNS\Desktop\Ц- СОШИХЭН\Camera\20191202_152533.jpg"/>
          <p:cNvPicPr>
            <a:picLocks/>
          </p:cNvPicPr>
          <p:nvPr/>
        </p:nvPicPr>
        <p:blipFill>
          <a:blip xmlns:r="http://schemas.openxmlformats.org/officeDocument/2006/relationships" r:embed="rId2" cstate="print"/>
          <a:srcRect/>
          <a:stretch>
            <a:fillRect/>
          </a:stretch>
        </p:blipFill>
        <p:spPr bwMode="auto">
          <a:xfrm rot="5400000">
            <a:off x="2172506" y="44624"/>
            <a:ext cx="4824537" cy="7704858"/>
          </a:xfrm>
          <a:prstGeom prst="rect"/>
          <a:noFill/>
          <a:ln>
            <a:noFill/>
          </a:ln>
        </p:spPr>
      </p:pic>
      <p:sp>
        <p:nvSpPr>
          <p:cNvPr id="1048607" name="TextBox 3"/>
          <p:cNvSpPr txBox="1"/>
          <p:nvPr/>
        </p:nvSpPr>
        <p:spPr>
          <a:xfrm>
            <a:off x="611560" y="548680"/>
            <a:ext cx="7344816" cy="878839"/>
          </a:xfrm>
          <a:prstGeom prst="rect"/>
          <a:noFill/>
        </p:spPr>
        <p:txBody>
          <a:bodyPr rtlCol="0" wrap="square">
            <a:spAutoFit/>
          </a:bodyPr>
          <a:p>
            <a:r>
              <a:rPr dirty="0" sz="2400"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остановилась на тех видах попугаев, которые видела. Это: 1. Волнистый попугай.</a:t>
            </a:r>
            <a:endParaRPr dirty="0" sz="2400"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split orient="vert"/>
  </p:transition>
  <p:timing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8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/>
          </a:p>
        </p:txBody>
      </p:sp>
      <p:sp>
        <p:nvSpPr>
          <p:cNvPr id="1048609" name="Объект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ru-RU"/>
          </a:p>
        </p:txBody>
      </p:sp>
      <p:pic>
        <p:nvPicPr>
          <p:cNvPr id="2097160" name="Picture 2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0" y="0"/>
            <a:ext cx="12123738" cy="8437563"/>
          </a:xfrm>
          <a:prstGeom prst="rect"/>
          <a:noFill/>
          <a:ln>
            <a:noFill/>
          </a:ln>
        </p:spPr>
      </p:pic>
      <p:sp>
        <p:nvSpPr>
          <p:cNvPr id="1048610" name="Прямоугольник 4"/>
          <p:cNvSpPr/>
          <p:nvPr/>
        </p:nvSpPr>
        <p:spPr>
          <a:xfrm>
            <a:off x="827585" y="404664"/>
            <a:ext cx="9835944" cy="6840760"/>
          </a:xfrm>
          <a:prstGeom prst="rect"/>
          <a:gradFill flip="none" rotWithShape="1">
            <a:gsLst>
              <a:gs pos="0">
                <a:schemeClr val="accent3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3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3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 rtlCol="0"/>
          <a:p>
            <a:pPr algn="ctr">
              <a:lnSpc>
                <a:spcPct val="150000"/>
              </a:lnSpc>
            </a:pPr>
            <a:endParaRPr dirty="0" sz="2400" lang="ru-RU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</a:pPr>
            <a:endParaRPr dirty="0" sz="2400" lang="ru-RU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97161" name="Рисунок 5" descr="C:\Users\DNS\Desktop\Ц- СОШИХЭН\Camera\20191202_152208.jpg"/>
          <p:cNvPicPr>
            <a:picLocks/>
          </p:cNvPicPr>
          <p:nvPr/>
        </p:nvPicPr>
        <p:blipFill>
          <a:blip xmlns:r="http://schemas.openxmlformats.org/officeDocument/2006/relationships" r:embed="rId2" cstate="print"/>
          <a:srcRect/>
          <a:stretch>
            <a:fillRect/>
          </a:stretch>
        </p:blipFill>
        <p:spPr bwMode="auto">
          <a:xfrm rot="5400000">
            <a:off x="1434582" y="1839267"/>
            <a:ext cx="5604465" cy="4658222"/>
          </a:xfrm>
          <a:prstGeom prst="rect"/>
          <a:noFill/>
          <a:ln>
            <a:noFill/>
          </a:ln>
        </p:spPr>
      </p:pic>
      <p:sp>
        <p:nvSpPr>
          <p:cNvPr id="1048611" name="TextBox 3"/>
          <p:cNvSpPr txBox="1"/>
          <p:nvPr/>
        </p:nvSpPr>
        <p:spPr>
          <a:xfrm>
            <a:off x="3862199" y="627481"/>
            <a:ext cx="3766715" cy="777239"/>
          </a:xfrm>
          <a:prstGeom prst="rect"/>
          <a:noFill/>
        </p:spPr>
        <p:txBody>
          <a:bodyPr rtlCol="0" wrap="square">
            <a:spAutoFit/>
          </a:bodyPr>
          <a:p>
            <a:pPr>
              <a:lnSpc>
                <a:spcPct val="150000"/>
              </a:lnSpc>
            </a:pPr>
            <a:r>
              <a:rPr dirty="0" sz="2800"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Попугай- какаду.</a:t>
            </a:r>
            <a:endParaRPr dirty="0" sz="2800"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split orient="vert"/>
  </p:transition>
  <p:timing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/>
          </a:p>
        </p:txBody>
      </p:sp>
      <p:sp>
        <p:nvSpPr>
          <p:cNvPr id="1048613" name="Объект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ru-RU"/>
          </a:p>
        </p:txBody>
      </p:sp>
      <p:pic>
        <p:nvPicPr>
          <p:cNvPr id="2097162" name="Picture 2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0" y="0"/>
            <a:ext cx="12123738" cy="8437563"/>
          </a:xfrm>
          <a:prstGeom prst="rect"/>
          <a:noFill/>
          <a:ln>
            <a:noFill/>
          </a:ln>
        </p:spPr>
      </p:pic>
      <p:sp>
        <p:nvSpPr>
          <p:cNvPr id="1048614" name="Прямоугольник 4"/>
          <p:cNvSpPr/>
          <p:nvPr/>
        </p:nvSpPr>
        <p:spPr>
          <a:xfrm>
            <a:off x="827584" y="545378"/>
            <a:ext cx="10153128" cy="6768750"/>
          </a:xfrm>
          <a:prstGeom prst="rect"/>
          <a:gradFill flip="none" rotWithShape="1">
            <a:gsLst>
              <a:gs pos="0">
                <a:schemeClr val="accent3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3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3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 rtlCol="0"/>
          <a:p>
            <a:pPr algn="ctr">
              <a:lnSpc>
                <a:spcPct val="150000"/>
              </a:lnSpc>
            </a:pPr>
            <a:endParaRPr dirty="0" sz="2400" lang="ru-RU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endParaRPr dirty="0" sz="2400" lang="ru-RU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97163" name="Рисунок 5" descr="https://fotovmire.ru/wp-content/uploads/2019/07/19326/veter-duet-v-spinu-popugaju.jpg"/>
          <p:cNvPicPr>
            <a:picLocks/>
          </p:cNvPicPr>
          <p:nvPr/>
        </p:nvPicPr>
        <p:blipFill>
          <a:blip xmlns:r="http://schemas.openxmlformats.org/officeDocument/2006/relationships" r:embed="rId2" cstate="print"/>
          <a:srcRect/>
          <a:stretch>
            <a:fillRect/>
          </a:stretch>
        </p:blipFill>
        <p:spPr bwMode="auto">
          <a:xfrm>
            <a:off x="2051720" y="1628800"/>
            <a:ext cx="6912768" cy="5774356"/>
          </a:xfrm>
          <a:prstGeom prst="rect"/>
          <a:noFill/>
          <a:ln>
            <a:noFill/>
          </a:ln>
        </p:spPr>
      </p:pic>
      <p:sp>
        <p:nvSpPr>
          <p:cNvPr id="1048615" name="TextBox 3"/>
          <p:cNvSpPr txBox="1"/>
          <p:nvPr/>
        </p:nvSpPr>
        <p:spPr>
          <a:xfrm>
            <a:off x="3491880" y="620688"/>
            <a:ext cx="4666815" cy="777239"/>
          </a:xfrm>
          <a:prstGeom prst="rect"/>
          <a:noFill/>
        </p:spPr>
        <p:txBody>
          <a:bodyPr rtlCol="0" wrap="square">
            <a:spAutoFit/>
          </a:bodyPr>
          <a:p>
            <a:pPr algn="ctr">
              <a:lnSpc>
                <a:spcPct val="150000"/>
              </a:lnSpc>
            </a:pPr>
            <a:r>
              <a:rPr dirty="0" sz="2800"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Попугай - ара</a:t>
            </a:r>
            <a:endParaRPr dirty="0" sz="2800"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split orient="vert"/>
  </p:transition>
  <p:timing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6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/>
          </a:p>
        </p:txBody>
      </p:sp>
      <p:sp>
        <p:nvSpPr>
          <p:cNvPr id="1048617" name="Объект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ru-RU"/>
          </a:p>
        </p:txBody>
      </p:sp>
      <p:pic>
        <p:nvPicPr>
          <p:cNvPr id="2097164" name="Picture 2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0" y="0"/>
            <a:ext cx="12123738" cy="8437563"/>
          </a:xfrm>
          <a:prstGeom prst="rect"/>
          <a:noFill/>
          <a:ln>
            <a:noFill/>
          </a:ln>
        </p:spPr>
      </p:pic>
      <p:sp>
        <p:nvSpPr>
          <p:cNvPr id="1048618" name="Прямоугольник 4"/>
          <p:cNvSpPr/>
          <p:nvPr/>
        </p:nvSpPr>
        <p:spPr>
          <a:xfrm>
            <a:off x="1658231" y="471345"/>
            <a:ext cx="8807275" cy="7248184"/>
          </a:xfrm>
          <a:prstGeom prst="rect"/>
          <a:gradFill flip="none" rotWithShape="1">
            <a:gsLst>
              <a:gs pos="0">
                <a:schemeClr val="accent3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3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3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 rtlCol="0"/>
          <a:p>
            <a:pPr algn="ctr">
              <a:lnSpc>
                <a:spcPct val="150000"/>
              </a:lnSpc>
            </a:pPr>
            <a:endParaRPr dirty="0" sz="2400" lang="ru-RU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</a:pPr>
            <a:endParaRPr dirty="0" sz="2400" lang="ru-RU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97165" name="Рисунок 5" descr="https://mirzhivotnye.ru/wp-content/uploads/2018/08/Popugay-16-1.jpg"/>
          <p:cNvPicPr>
            <a:picLocks/>
          </p:cNvPicPr>
          <p:nvPr/>
        </p:nvPicPr>
        <p:blipFill>
          <a:blip xmlns:r="http://schemas.openxmlformats.org/officeDocument/2006/relationships" r:embed="rId2" cstate="print"/>
          <a:srcRect/>
          <a:stretch>
            <a:fillRect/>
          </a:stretch>
        </p:blipFill>
        <p:spPr bwMode="auto">
          <a:xfrm>
            <a:off x="1979712" y="1352574"/>
            <a:ext cx="6264696" cy="5732413"/>
          </a:xfrm>
          <a:prstGeom prst="rect"/>
          <a:noFill/>
          <a:ln>
            <a:noFill/>
          </a:ln>
        </p:spPr>
      </p:pic>
      <p:sp>
        <p:nvSpPr>
          <p:cNvPr id="1048619" name="TextBox 3"/>
          <p:cNvSpPr txBox="1"/>
          <p:nvPr/>
        </p:nvSpPr>
        <p:spPr>
          <a:xfrm>
            <a:off x="4655588" y="548680"/>
            <a:ext cx="4488412" cy="548639"/>
          </a:xfrm>
          <a:prstGeom prst="rect"/>
          <a:noFill/>
        </p:spPr>
        <p:txBody>
          <a:bodyPr rtlCol="0" wrap="square">
            <a:spAutoFit/>
          </a:bodyPr>
          <a:p>
            <a:r>
              <a:rPr dirty="0" sz="2800"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Попугай - жако</a:t>
            </a:r>
            <a:endParaRPr dirty="0" sz="2800"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split orient="vert"/>
  </p:transition>
  <p:timing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0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/>
          </a:p>
        </p:txBody>
      </p:sp>
      <p:sp>
        <p:nvSpPr>
          <p:cNvPr id="1048621" name="Объект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ru-RU"/>
          </a:p>
        </p:txBody>
      </p:sp>
      <p:pic>
        <p:nvPicPr>
          <p:cNvPr id="2097166" name="Picture 2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0" y="0"/>
            <a:ext cx="12123738" cy="8437563"/>
          </a:xfrm>
          <a:prstGeom prst="rect"/>
          <a:noFill/>
          <a:ln>
            <a:noFill/>
          </a:ln>
        </p:spPr>
      </p:pic>
      <p:sp>
        <p:nvSpPr>
          <p:cNvPr id="1048622" name="Прямоугольник 4"/>
          <p:cNvSpPr/>
          <p:nvPr/>
        </p:nvSpPr>
        <p:spPr>
          <a:xfrm>
            <a:off x="179512" y="275884"/>
            <a:ext cx="11665296" cy="7185564"/>
          </a:xfrm>
          <a:prstGeom prst="rect"/>
          <a:gradFill flip="none" rotWithShape="1">
            <a:gsLst>
              <a:gs pos="0">
                <a:schemeClr val="accent3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3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3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 rtlCol="0"/>
          <a:p>
            <a:pPr algn="ctr">
              <a:lnSpc>
                <a:spcPct val="150000"/>
              </a:lnSpc>
            </a:pPr>
            <a:endParaRPr dirty="0" sz="2400" lang="ru-RU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</a:pPr>
            <a:endParaRPr dirty="0" sz="2400" lang="ru-RU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97167" name="Picture 4" descr="https://cdn.pixabay.com/photo/2017/06/15/13/39/parrots-2405508_1280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/>
          <a:srcRect/>
          <a:stretch>
            <a:fillRect/>
          </a:stretch>
        </p:blipFill>
        <p:spPr bwMode="auto">
          <a:xfrm>
            <a:off x="1547664" y="1509237"/>
            <a:ext cx="8015617" cy="5830109"/>
          </a:xfrm>
          <a:prstGeom prst="rect"/>
          <a:noFill/>
        </p:spPr>
      </p:pic>
      <p:sp>
        <p:nvSpPr>
          <p:cNvPr id="1048623" name="TextBox 3"/>
          <p:cNvSpPr txBox="1"/>
          <p:nvPr/>
        </p:nvSpPr>
        <p:spPr>
          <a:xfrm>
            <a:off x="1115616" y="764704"/>
            <a:ext cx="9073008" cy="612140"/>
          </a:xfrm>
          <a:prstGeom prst="rect"/>
          <a:noFill/>
        </p:spPr>
        <p:txBody>
          <a:bodyPr rtlCol="0" wrap="square">
            <a:spAutoFit/>
          </a:bodyPr>
          <a:p>
            <a:pPr algn="ctr"/>
            <a:r>
              <a:rPr dirty="0" sz="3200"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Попугаи живут стаями.</a:t>
            </a:r>
            <a:endParaRPr dirty="0" sz="3200"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split orient="vert"/>
  </p:transition>
  <p:timing/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lastClr="000000" val="windowText"/>
      </a:dk1>
      <a:lt1>
        <a:sysClr lastClr="FFFFFF" val="window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主题">
  <a:themeElements>
    <a:clrScheme name="Office">
      <a:dk1>
        <a:sysClr lastClr="000000" val="windowText"/>
      </a:dk1>
      <a:lt1>
        <a:sysClr lastClr="FFFFFF" val="window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docProps/app.xml><?xml version="1.0" encoding="utf-8"?>
<Properties xmlns="http://schemas.openxmlformats.org/officeDocument/2006/extended-properties">
  <Application>Microsoft Office PowerPoint</Application>
  <ScaleCrop>0</ScaleCrop>
  <LinksUpToDate>0</LinksUpToDate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:title>Презентация PowerPoint</dc:title>
  <dc:creator>DNS</dc:creator>
  <cp:lastModifiedBy>DNS</cp:lastModifiedBy>
  <dcterms:created xsi:type="dcterms:W3CDTF">2020-10-19T05:19:33Z</dcterms:created>
  <dcterms:modified xsi:type="dcterms:W3CDTF">2020-10-20T02:30:43Z</dcterms:modified>
</cp:coreProperties>
</file>