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72D92C-B369-45EA-9861-B06264EF0C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73549C9-B49F-4FEC-8472-D1EFF3961A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DDCFF26-D320-4E75-9E30-A0297DB25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9BCFB-AF45-426C-91F8-56FC8E402770}" type="datetimeFigureOut">
              <a:rPr lang="ru-RU" smtClean="0"/>
              <a:t>03.11.2020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699A11E-4147-44E9-9E17-3C2769A13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93D66F5-F7C1-45CD-81BD-9D7443DA5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F0C0E-BA13-4EA1-9950-12D8D299D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9883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34C9A9-33EC-40E1-9895-59B8E82BC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D08E980-BF97-40B2-ACB7-C37C5FDB36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99B1B89-45F2-4F43-829A-EEA1B3FCE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9BCFB-AF45-426C-91F8-56FC8E402770}" type="datetimeFigureOut">
              <a:rPr lang="ru-RU" smtClean="0"/>
              <a:t>03.11.2020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8B607D0-A9D9-499F-BD46-6EDFF7C84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4218249-DBEE-4A40-B9A0-B4A83FBBE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F0C0E-BA13-4EA1-9950-12D8D299D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341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3F5287C-B5F8-47FF-A2D1-2620F1743F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B688447-2E55-488F-95F2-70352E2D9D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C39FC69-BA79-40D8-9375-042C7529B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9BCFB-AF45-426C-91F8-56FC8E402770}" type="datetimeFigureOut">
              <a:rPr lang="ru-RU" smtClean="0"/>
              <a:t>03.11.2020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27CB131-20CF-4337-9D67-99A4B7F85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153817E-65E3-4D80-9F5B-B6A184CF8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F0C0E-BA13-4EA1-9950-12D8D299D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669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000BAA-C085-4411-B109-3ECD4AEF2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64474FA-61A3-489A-BBB5-EAA866C7A4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D6C8166-029E-499D-9D44-03EA3DB49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9BCFB-AF45-426C-91F8-56FC8E402770}" type="datetimeFigureOut">
              <a:rPr lang="ru-RU" smtClean="0"/>
              <a:t>03.11.2020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1D9FD93-DB53-46D6-AD3B-E96A96F8D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2D2E3E0-4B90-40FB-892F-3DE580082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F0C0E-BA13-4EA1-9950-12D8D299D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288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F019CA-13C8-4235-B328-C4CAFD02A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BB8B87D-3F55-4E8B-9ADB-8AEF2A6550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C942C3D-A2BB-4CAA-B004-85B9F24B5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9BCFB-AF45-426C-91F8-56FC8E402770}" type="datetimeFigureOut">
              <a:rPr lang="ru-RU" smtClean="0"/>
              <a:t>03.11.2020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D1BCA8B-D480-4FFE-B804-E003FA61A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82111FE-5A37-4F2D-B695-F3FDF94B4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F0C0E-BA13-4EA1-9950-12D8D299D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3358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90FB3E-9EF6-4BC3-A5CC-179DCC966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2721C87-8EBE-4001-A364-C361B3F7D2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6B3D89A-DD14-4169-9333-A4EE86844A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C7DA3EE-E9A3-41BF-9CB2-4914D0A41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9BCFB-AF45-426C-91F8-56FC8E402770}" type="datetimeFigureOut">
              <a:rPr lang="ru-RU" smtClean="0"/>
              <a:t>03.11.2020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94A4AB0-C89D-47DC-84BB-3A2004E7E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3552583-A37E-4D76-8B64-321272F93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F0C0E-BA13-4EA1-9950-12D8D299D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352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571360-34E2-4B79-9BA8-EC9D89A6F5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23E4CBA-FF6E-43FF-9279-C806F1AA52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163AC04-B161-4CBE-B2D9-B7D5665FF9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46CEFCC-DCAF-44B8-BBFE-869F83E4CB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B5899ED-A584-4D7D-BD43-8917320863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0228097-77F5-49AF-ACBC-4F3402E141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9BCFB-AF45-426C-91F8-56FC8E402770}" type="datetimeFigureOut">
              <a:rPr lang="ru-RU" smtClean="0"/>
              <a:t>03.11.2020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F406253-F096-4D8B-BD7D-DDB10CB14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CDFD4CC-41B5-4325-9618-3757CF4A6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F0C0E-BA13-4EA1-9950-12D8D299D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540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CA8675-DF9F-4EBB-8EE4-C680C7116D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F83A7D9-9318-4524-9D41-2B232BCDC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9BCFB-AF45-426C-91F8-56FC8E402770}" type="datetimeFigureOut">
              <a:rPr lang="ru-RU" smtClean="0"/>
              <a:t>03.11.2020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D2D9012-C255-4CA6-8183-A67A53893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687F084-C0FA-4A5A-A667-8286E496B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F0C0E-BA13-4EA1-9950-12D8D299D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10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F4EBFF9-B3C6-40CC-B5A3-4056196C1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9BCFB-AF45-426C-91F8-56FC8E402770}" type="datetimeFigureOut">
              <a:rPr lang="ru-RU" smtClean="0"/>
              <a:t>03.11.2020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9023BD1-35B0-467F-BB2A-64EC31F79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B494AB2-C817-4860-BD56-E62043DE0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F0C0E-BA13-4EA1-9950-12D8D299D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7074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C4AA9A-1F86-4DBE-B766-1EC601567A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CA7E0EC-CBE0-4452-B39F-37949C6A98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51D39E9-63F2-46EA-BECD-1E0C7D05B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A1A5888-4308-4047-BF02-08F94686C2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9BCFB-AF45-426C-91F8-56FC8E402770}" type="datetimeFigureOut">
              <a:rPr lang="ru-RU" smtClean="0"/>
              <a:t>03.11.2020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5ABC3EC-9003-481C-BDEA-8B536A391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3C4AE5F-3240-4508-826C-B3F9BA620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F0C0E-BA13-4EA1-9950-12D8D299D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225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0F827A-E00A-48D8-8481-81EFACB1D4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7338C29-E028-47D7-95EB-BB1BF52C1B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E2E48D7-1A81-4730-9F5A-4B00D7560B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F508A7E-1F01-4FED-AF97-7A75DEFBC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9BCFB-AF45-426C-91F8-56FC8E402770}" type="datetimeFigureOut">
              <a:rPr lang="ru-RU" smtClean="0"/>
              <a:t>03.11.2020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FFD801E-8D42-459C-9F98-F44E09727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82C4217-7C1C-4203-A53F-737E3D60F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F0C0E-BA13-4EA1-9950-12D8D299D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895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ED3281-AD65-4A2E-99A9-97D5D90A0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2401175-061F-4E2F-8A21-6CCC9AE019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48FE965-28C0-40B4-8B9E-3A618D378A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A9BCFB-AF45-426C-91F8-56FC8E402770}" type="datetimeFigureOut">
              <a:rPr lang="ru-RU" smtClean="0"/>
              <a:t>03.11.2020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5348B60-84D2-418C-A76F-AF6230BAD9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EC69471-4083-4CA5-860C-68053BDEE0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3F0C0E-BA13-4EA1-9950-12D8D299D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496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3D5CC29-5302-487D-9835-255B0374D41B}"/>
              </a:ext>
            </a:extLst>
          </p:cNvPr>
          <p:cNvSpPr txBox="1"/>
          <p:nvPr/>
        </p:nvSpPr>
        <p:spPr>
          <a:xfrm>
            <a:off x="827719" y="2011680"/>
            <a:ext cx="10721856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 algn="ctr"/>
            <a: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Конспект занятия по изобразительной деятельности для детей 5-6 лет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3200" dirty="0">
              <a:effectLst/>
              <a:latin typeface="Times New Roman" panose="02020603050405020304" pitchFamily="18" charset="0"/>
              <a:ea typeface="Trebuchet MS" panose="020B0603020202020204" pitchFamily="34" charset="0"/>
              <a:cs typeface="Times New Roman" panose="02020603050405020304" pitchFamily="18" charset="0"/>
            </a:endParaRPr>
          </a:p>
          <a:p>
            <a:pPr algn="ctr" fontAlgn="base"/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«Украсим одежду орнаментом»</a:t>
            </a:r>
            <a:endParaRPr lang="ru-RU" sz="3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(мотивы украинского орнамента)</a:t>
            </a:r>
            <a:endParaRPr lang="ru-RU" sz="3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82573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02CC3A5-4CCF-4D85-821F-D71BB371EF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6" r="2627" b="4000"/>
          <a:stretch/>
        </p:blipFill>
        <p:spPr bwMode="auto">
          <a:xfrm>
            <a:off x="2788969" y="68579"/>
            <a:ext cx="5961069" cy="6720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09778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>
            <a:extLst>
              <a:ext uri="{FF2B5EF4-FFF2-40B4-BE49-F238E27FC236}">
                <a16:creationId xmlns:a16="http://schemas.microsoft.com/office/drawing/2014/main" id="{577276A7-1772-422E-8C46-D366A9C7EE1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85"/>
          <a:stretch/>
        </p:blipFill>
        <p:spPr bwMode="auto">
          <a:xfrm>
            <a:off x="233045" y="-2"/>
            <a:ext cx="5996114" cy="6849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4">
            <a:extLst>
              <a:ext uri="{FF2B5EF4-FFF2-40B4-BE49-F238E27FC236}">
                <a16:creationId xmlns:a16="http://schemas.microsoft.com/office/drawing/2014/main" id="{ED572A82-7503-45D5-80C2-2E1BFB9A252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49" t="3492" r="11939" b="5323"/>
          <a:stretch/>
        </p:blipFill>
        <p:spPr bwMode="auto">
          <a:xfrm>
            <a:off x="6372663" y="0"/>
            <a:ext cx="5732467" cy="6849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8356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16F38B27-FF82-4DB1-BFDB-3D3FBF2452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163" y="76562"/>
            <a:ext cx="10236517" cy="6781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99001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D7A6FBF4-9CD3-48CD-85E8-E9E01801BC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12192000" cy="685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5566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12ABD978-CFBB-452F-B9EF-E2DCA2D50C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0"/>
            <a:ext cx="10287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8877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6B3966C8-9D24-495C-9350-79DB5153AA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2584" y="79534"/>
            <a:ext cx="4626694" cy="6947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BE653BD4-A216-4104-BA71-7E68DE02AD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347" y="79534"/>
            <a:ext cx="5143475" cy="6778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76199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4E3C0675-418D-47DA-971B-D74E84A5388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" t="2320" r="1601" b="1419"/>
          <a:stretch/>
        </p:blipFill>
        <p:spPr bwMode="auto">
          <a:xfrm>
            <a:off x="1041745" y="0"/>
            <a:ext cx="95652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9310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92A509A-3F96-444F-B829-9CF8A11EFAF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631852"/>
            <a:ext cx="12192000" cy="31933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249940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6847A0C2-5400-4351-9DA3-3840A9DF2A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630" y="0"/>
            <a:ext cx="6878515" cy="6878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98378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>
            <a:extLst>
              <a:ext uri="{FF2B5EF4-FFF2-40B4-BE49-F238E27FC236}">
                <a16:creationId xmlns:a16="http://schemas.microsoft.com/office/drawing/2014/main" id="{967FE3D1-847F-4E2D-BFD8-BBC13C3CBC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6349" y="-4624"/>
            <a:ext cx="7104087" cy="6862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48680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21</Words>
  <Application>Microsoft Office PowerPoint</Application>
  <PresentationFormat>Широкоэкранный</PresentationFormat>
  <Paragraphs>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Дорощенко</dc:creator>
  <cp:lastModifiedBy>Елена Дорощенко</cp:lastModifiedBy>
  <cp:revision>6</cp:revision>
  <dcterms:created xsi:type="dcterms:W3CDTF">2020-11-03T05:04:29Z</dcterms:created>
  <dcterms:modified xsi:type="dcterms:W3CDTF">2020-11-03T05:53:19Z</dcterms:modified>
</cp:coreProperties>
</file>