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518E-4E99-499D-83C4-F63286511048}" type="datetimeFigureOut">
              <a:rPr lang="ru-RU" smtClean="0"/>
              <a:pPr/>
              <a:t>вт 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4E82D-F5AA-4CFA-A3DB-3812E4C18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663828489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1039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572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«Центр образования №21» г.Тулы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928802"/>
            <a:ext cx="8715436" cy="4786346"/>
          </a:xfrm>
        </p:spPr>
        <p:txBody>
          <a:bodyPr>
            <a:normAutofit/>
          </a:bodyPr>
          <a:lstStyle/>
          <a:p>
            <a:endParaRPr lang="ru-RU" sz="4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Песок, как средство развития кинетической чувствительности во </a:t>
            </a:r>
            <a:r>
              <a:rPr lang="en-US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группе </a:t>
            </a:r>
            <a:r>
              <a:rPr lang="ru-RU" sz="44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младшего возраста</a:t>
            </a:r>
            <a:endParaRPr lang="ru-RU" sz="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Кузнецова О.А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00858"/>
          </a:xfrm>
        </p:spPr>
        <p:txBody>
          <a:bodyPr>
            <a:normAutofit/>
          </a:bodyPr>
          <a:lstStyle/>
          <a:p>
            <a:r>
              <a:rPr lang="ru-RU" sz="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развитие тактильно-кинетической чувствительности у детей младшего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дошкольного возраста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через игры с песком.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Задачи:</a:t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сформировать у детей технические навыки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работы с песком;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познакомить детей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упражнениями на развитие тактильно-кинетической чувствительности;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развивать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мелкую моторику рук у детей;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обогащать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расширять речь, произвольное внимание и память;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 побуждать ребенка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экспериментировать;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воспитывать положительное отношение ребенка к сотрудничеству с взрослым, с детьми,  к собственной деятельности, ее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результату;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способствовать возникновению у него ощущения, что продукт его деятельности интересен другим и ему самому.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605620" cy="592935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песочница 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раздаточный материал для игры с песком : ведерки, лопатки, формочки, ситечки.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45024"/>
            <a:ext cx="459562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85728"/>
            <a:ext cx="6143668" cy="585791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Безопасность на  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занятии: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не размахивать лопатками и ведерками;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не брать инструментарий в рот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49283_9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2416683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532859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Взрослый начинает игру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«Ладошки здороваются с песочком»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дотрагиваться до песочка всей ладошкой сначала внутренней, а затем тыльной стороной;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пропускать песочек между  пальчиками, просеивать;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 оценить степень комфортности (нравятся или нет ощущения, песочек щекочет) .</a:t>
            </a:r>
          </a:p>
        </p:txBody>
      </p:sp>
      <p:pic>
        <p:nvPicPr>
          <p:cNvPr id="4098" name="Picture 2" descr="C:\Documents and Settings\Admin\Рабочий стол\d5619e6f6c369ba7395af9590e2edd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34824"/>
            <a:ext cx="3133012" cy="217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73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общеобразовательное учреждение  «Центр образования №21» г.Тулы</vt:lpstr>
      <vt:lpstr>   Цель: развитие тактильно-кинетической чувствительности у детей младшего  дошкольного возраста через игры с песком.  </vt:lpstr>
      <vt:lpstr>                                                     Задачи:   - сформировать у детей технические навыки работы с песком;   - познакомить детей с упражнениями на развитие тактильно-кинетической чувствительности;   - развивать мелкую моторику рук у детей;   - обогащать и расширять речь, произвольное внимание и память;  -  побуждать ребенка экспериментировать;   - воспитывать положительное отношение ребенка к сотрудничеству с взрослым, с детьми,  к собственной деятельности, ее результату;  - способствовать возникновению у него ощущения, что продукт его деятельности интересен другим и ему самому.    </vt:lpstr>
      <vt:lpstr>                  Оборудование: - песочница ; - раздаточный материал для игры с песком : ведерки, лопатки, формочки, ситечки.  </vt:lpstr>
      <vt:lpstr>         Безопасность на                     занятии:  - не размахивать лопатками и ведерками; - не брать инструментарий в рот </vt:lpstr>
      <vt:lpstr>Организационный момент: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«Центр образования №21» г.Тулы</dc:title>
  <dc:creator>Admin</dc:creator>
  <cp:lastModifiedBy>User</cp:lastModifiedBy>
  <cp:revision>23</cp:revision>
  <dcterms:created xsi:type="dcterms:W3CDTF">2016-05-02T16:18:40Z</dcterms:created>
  <dcterms:modified xsi:type="dcterms:W3CDTF">2023-02-07T11:15:20Z</dcterms:modified>
</cp:coreProperties>
</file>