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7" r:id="rId3"/>
    <p:sldId id="260" r:id="rId4"/>
    <p:sldId id="261" r:id="rId5"/>
    <p:sldId id="264" r:id="rId6"/>
    <p:sldId id="266" r:id="rId7"/>
    <p:sldId id="267" r:id="rId8"/>
    <p:sldId id="270" r:id="rId9"/>
    <p:sldId id="273" r:id="rId10"/>
    <p:sldId id="274" r:id="rId11"/>
    <p:sldId id="276" r:id="rId12"/>
    <p:sldId id="280" r:id="rId13"/>
    <p:sldId id="29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8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C563F-68A9-4497-91DC-C47AAA6DF701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93505-6C12-4485-8DBF-713E3AE0B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6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9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6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5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626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7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3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8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8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20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1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92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4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3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2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2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2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C5BA5BF-5E14-4A70-9EAD-9832A65C2DCE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500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wind.wav"/>
          </p:stSnd>
        </p:sndAc>
      </p:transition>
    </mc:Choice>
    <mc:Fallback xmlns="">
      <p:transition spd="slow">
        <p:sndAc>
          <p:stSnd>
            <p:snd r:embed="rId24" name="wind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6" y="0"/>
            <a:ext cx="11827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0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132735"/>
            <a:ext cx="11634554" cy="662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3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76" y="0"/>
            <a:ext cx="118526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9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51" y="0"/>
            <a:ext cx="514134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559" y="0"/>
            <a:ext cx="5451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8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45" y="0"/>
            <a:ext cx="11662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5" y="0"/>
            <a:ext cx="11827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48" y="235974"/>
            <a:ext cx="11512078" cy="6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3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68528"/>
            <a:ext cx="11472322" cy="666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65" y="132064"/>
            <a:ext cx="11415251" cy="664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5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48" y="0"/>
            <a:ext cx="1186732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83" y="0"/>
            <a:ext cx="11787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8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4" y="0"/>
            <a:ext cx="11827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6" y="0"/>
            <a:ext cx="11847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3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324</TotalTime>
  <Words>0</Words>
  <Application>Microsoft Office PowerPoint</Application>
  <PresentationFormat>Произвольный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Юля</dc:creator>
  <cp:lastModifiedBy>Юлия</cp:lastModifiedBy>
  <cp:revision>22</cp:revision>
  <dcterms:created xsi:type="dcterms:W3CDTF">2015-01-25T13:21:00Z</dcterms:created>
  <dcterms:modified xsi:type="dcterms:W3CDTF">2019-10-03T14:10:15Z</dcterms:modified>
</cp:coreProperties>
</file>