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92" autoAdjust="0"/>
  </p:normalViewPr>
  <p:slideViewPr>
    <p:cSldViewPr snapToGrid="0">
      <p:cViewPr varScale="1">
        <p:scale>
          <a:sx n="61" d="100"/>
          <a:sy n="61" d="100"/>
        </p:scale>
        <p:origin x="222" y="60"/>
      </p:cViewPr>
      <p:guideLst/>
    </p:cSldViewPr>
  </p:slideViewPr>
  <p:outlineViewPr>
    <p:cViewPr>
      <p:scale>
        <a:sx n="33" d="100"/>
        <a:sy n="33" d="100"/>
      </p:scale>
      <p:origin x="0" y="-4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DB705-61E8-4A38-BEC4-F7A9F8D23AE5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525D5-CFCD-4A50-AA2D-31E06457A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4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525D5-CFCD-4A50-AA2D-31E06457A82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00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525D5-CFCD-4A50-AA2D-31E06457A82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1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4796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79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5272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088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696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9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2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0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48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42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6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271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2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B954B-E047-4B46-A622-9985FFF50EA0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8786859-9897-42DC-939E-3E27F5094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30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8137" y="1269124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cs typeface="Aharoni" panose="02010803020104030203" pitchFamily="2" charset="-79"/>
              </a:rPr>
              <a:t>ПРЕЗЕНТАЦИЯ К ЗАНЯТИЮ С ДЕТЬМИ 5-6 ЛЕТ «НОВОГОДНИЙ ПРАЗДНИК»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58137" y="4777379"/>
            <a:ext cx="9246475" cy="15934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Автор-составитель Румянцева Т.Н.,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учитель-логопед,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образования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6" y="1"/>
            <a:ext cx="1093000" cy="2062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7896" y="4310206"/>
            <a:ext cx="1091279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2265" y="624110"/>
            <a:ext cx="9442348" cy="99068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Исправь </a:t>
            </a:r>
            <a:r>
              <a:rPr lang="ru-RU" dirty="0"/>
              <a:t>стихотворения Кроша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119" y="2422186"/>
            <a:ext cx="2060575" cy="2211387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2062163" y="1236247"/>
            <a:ext cx="4726037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Доски на гору везем,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Будем строить новый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ком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! (Дом).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Мишка плачет и ревет,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Просит пчел, чтоб дали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лед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! (Мед).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Здесь хорошее местечко: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Протекает мимо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печка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(Речка).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Слезы льются у Оксанки: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 нее сломались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банки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(Санки).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Стужа, снег, метут метели,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Темной ночью бродят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двери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(Звери).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Прилетел из леса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лук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залез под толстый сук. (Жук).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Мышка спряталась под горку,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грызет тихонько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норку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(Корку)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Ой, - кричат вокруг хозяйки. –</a:t>
            </a:r>
            <a:endParaRPr lang="ru-RU" altLang="ru-RU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огород забрались </a:t>
            </a:r>
            <a:r>
              <a:rPr lang="ru-RU" altLang="ru-RU" sz="2000" b="1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майки</a:t>
            </a:r>
            <a:r>
              <a:rPr lang="ru-RU" altLang="ru-RU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 (Зайки).</a:t>
            </a:r>
            <a:endParaRPr lang="ru-RU" altLang="ru-RU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236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630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Дорисуйте  и раскрасьте новогоднюю ёлочку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2132" y="2725960"/>
            <a:ext cx="8915400" cy="37776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89" y="2185582"/>
            <a:ext cx="5600700" cy="43180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603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</a:t>
            </a:r>
            <a:br>
              <a:rPr lang="ru-RU" dirty="0" smtClean="0"/>
            </a:br>
            <a:r>
              <a:rPr lang="ru-RU" dirty="0" smtClean="0"/>
              <a:t>С НАСТУПАЮЩИМ НОВЫМ ГОДОМ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0566" y="2169876"/>
            <a:ext cx="8915400" cy="37776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3799474"/>
            <a:ext cx="3029662" cy="2626909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805" y="2262835"/>
            <a:ext cx="2567225" cy="3591704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4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58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324303"/>
            <a:ext cx="8915400" cy="4997669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/>
              <a:t>Образовательные задачи</a:t>
            </a:r>
            <a:r>
              <a:rPr lang="ru-RU" dirty="0"/>
              <a:t>: </a:t>
            </a:r>
          </a:p>
          <a:p>
            <a:r>
              <a:rPr lang="ru-RU" dirty="0"/>
              <a:t>- Закреплять представления о новогоднем празднике. Уточнять, расширять и активизировать словарь по теме: «Новогодний праздник» (елка, хоровод, украшение, подарок, Дед Мороз, Снегурочка; веселый, праздничный, новогодний; украшать, вешать).</a:t>
            </a:r>
            <a:r>
              <a:rPr lang="ru-RU" i="1" dirty="0"/>
              <a:t> </a:t>
            </a:r>
            <a:endParaRPr lang="ru-RU" dirty="0"/>
          </a:p>
          <a:p>
            <a:r>
              <a:rPr lang="ru-RU" dirty="0"/>
              <a:t>- Совершенствовать навыки звукового ана­лиза: определение места звука на фоне слова (начало, середина, конец слова). </a:t>
            </a:r>
          </a:p>
          <a:p>
            <a:r>
              <a:rPr lang="ru-RU" dirty="0"/>
              <a:t>-Совершенствовать грамматический строй речи (подбор однокоренных слов к слову елка, образование относительных прилагательных</a:t>
            </a:r>
            <a:r>
              <a:rPr lang="ru-RU" i="1" dirty="0"/>
              <a:t>).</a:t>
            </a:r>
            <a:endParaRPr lang="ru-RU" dirty="0"/>
          </a:p>
          <a:p>
            <a:r>
              <a:rPr lang="ru-RU" u="sng" dirty="0" smtClean="0"/>
              <a:t>Развивающие задачи:</a:t>
            </a:r>
            <a:endParaRPr lang="ru-RU" dirty="0"/>
          </a:p>
          <a:p>
            <a:r>
              <a:rPr lang="ru-RU" dirty="0"/>
              <a:t>- Развивать речевое внимание, диалогическую речь.</a:t>
            </a:r>
          </a:p>
          <a:p>
            <a:r>
              <a:rPr lang="ru-RU" dirty="0"/>
              <a:t>- Развивать зрительное внимание, мышление, тонкую и общую моторику, координацию речи с движением. </a:t>
            </a:r>
          </a:p>
          <a:p>
            <a:r>
              <a:rPr lang="ru-RU" dirty="0"/>
              <a:t>- Развивать фонематический слух, связную речь. </a:t>
            </a:r>
          </a:p>
          <a:p>
            <a:r>
              <a:rPr lang="ru-RU" u="sng" dirty="0" smtClean="0"/>
              <a:t>Воспитательные задачи:</a:t>
            </a:r>
            <a:endParaRPr lang="ru-RU" dirty="0"/>
          </a:p>
          <a:p>
            <a:r>
              <a:rPr lang="ru-RU" dirty="0"/>
              <a:t>-Воспитывать навыки коммуникативного взаимодействия со сверстниками.</a:t>
            </a:r>
          </a:p>
          <a:p>
            <a:r>
              <a:rPr lang="ru-RU" dirty="0"/>
              <a:t>- Формировать навыки самостоятельности, инициативности.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22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0193"/>
          </a:xfrm>
        </p:spPr>
        <p:txBody>
          <a:bodyPr/>
          <a:lstStyle/>
          <a:p>
            <a:pPr algn="ctr"/>
            <a:r>
              <a:rPr lang="ru-RU" dirty="0" smtClean="0"/>
              <a:t>КРАТКИЙ ХОД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24303"/>
            <a:ext cx="8915400" cy="4586919"/>
          </a:xfrm>
        </p:spPr>
        <p:txBody>
          <a:bodyPr/>
          <a:lstStyle/>
          <a:p>
            <a:r>
              <a:rPr lang="ru-RU" dirty="0" smtClean="0"/>
              <a:t>Чтение стихотворения-игры «Ёлка» Елены Благининой.</a:t>
            </a:r>
          </a:p>
          <a:p>
            <a:r>
              <a:rPr lang="ru-RU" dirty="0" smtClean="0"/>
              <a:t>Подбор однокоренных слов к слову «ёлка».</a:t>
            </a:r>
          </a:p>
          <a:p>
            <a:r>
              <a:rPr lang="ru-RU" dirty="0" smtClean="0"/>
              <a:t>Заполнение звуковых схем (определение места звука в слове – начало, середина, конец).</a:t>
            </a:r>
          </a:p>
          <a:p>
            <a:r>
              <a:rPr lang="ru-RU" dirty="0" smtClean="0"/>
              <a:t>Координация речи с движением: пальчиковая гимнастика «На ёлке».</a:t>
            </a:r>
          </a:p>
          <a:p>
            <a:r>
              <a:rPr lang="ru-RU" dirty="0" smtClean="0"/>
              <a:t>Составление рассказа по серии сюжетных картинок.</a:t>
            </a:r>
          </a:p>
          <a:p>
            <a:r>
              <a:rPr lang="ru-RU" dirty="0" smtClean="0"/>
              <a:t>Исправление стихотворений, написанных Крошем (</a:t>
            </a:r>
            <a:r>
              <a:rPr lang="ru-RU" dirty="0"/>
              <a:t>Слезы льются у </a:t>
            </a:r>
            <a:r>
              <a:rPr lang="ru-RU" dirty="0" smtClean="0"/>
              <a:t>Оксанки: у </a:t>
            </a:r>
            <a:r>
              <a:rPr lang="ru-RU" dirty="0"/>
              <a:t>нее сломались </a:t>
            </a:r>
            <a:r>
              <a:rPr lang="ru-RU" b="1" dirty="0" smtClean="0"/>
              <a:t>банки</a:t>
            </a:r>
            <a:r>
              <a:rPr lang="ru-RU" dirty="0" smtClean="0"/>
              <a:t> (санки).</a:t>
            </a:r>
          </a:p>
          <a:p>
            <a:r>
              <a:rPr lang="ru-RU" dirty="0" smtClean="0"/>
              <a:t>Дорисовывание второй половины ёлки и её раскрашивание.</a:t>
            </a:r>
          </a:p>
          <a:p>
            <a:r>
              <a:rPr lang="ru-RU" dirty="0" smtClean="0"/>
              <a:t>Педагог благодарит детей за активную работу.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78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267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Стихотворение-игра «Ёлка»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4050" y="1150883"/>
            <a:ext cx="8915400" cy="5423338"/>
          </a:xfrm>
        </p:spPr>
        <p:txBody>
          <a:bodyPr>
            <a:normAutofit/>
          </a:bodyPr>
          <a:lstStyle/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Есть одна игра для вас: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Я начну стихи сейчас.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Я начну, а вы кончайте!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Хором дружно отвечайте.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дворе снежок идет,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Скоро праздник… 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33CCCC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Новый год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Мягко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светятся иголки,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Хвойный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дух идет … 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720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— </a:t>
            </a:r>
            <a:r>
              <a:rPr lang="ru-RU" altLang="ru-RU" sz="1200" dirty="0">
                <a:solidFill>
                  <a:srgbClr val="33CCCC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 елки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Ветви слабо шелестят,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Бусы яркие… 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Блестят!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качаются игрушки -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Флаги, звездочки, … 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Хлопушки!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Нити пестрой мишуры,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Колокольчики…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Шары!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Рыбок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хрупкие фигурки,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Птицы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лыжницы,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Снегурки!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68576"/>
            <a:ext cx="1828800" cy="1298575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561" y="2421786"/>
            <a:ext cx="1828800" cy="1370013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68" y="4113486"/>
            <a:ext cx="1828800" cy="1370012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159" y="5441457"/>
            <a:ext cx="1485900" cy="1076325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1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04952"/>
            <a:ext cx="8915400" cy="6519069"/>
          </a:xfrm>
        </p:spPr>
        <p:txBody>
          <a:bodyPr>
            <a:normAutofit/>
          </a:bodyPr>
          <a:lstStyle/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3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Белоус </a:t>
            </a:r>
            <a:r>
              <a:rPr lang="ru-RU" altLang="ru-RU" sz="1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краснонос</a:t>
            </a:r>
            <a:endParaRPr lang="ru-RU" altLang="ru-RU" sz="13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 ветвями …</a:t>
            </a:r>
            <a:endParaRPr lang="ru-RU" altLang="ru-RU" sz="13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3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Дед Мороз</a:t>
            </a:r>
            <a:r>
              <a:rPr lang="ru-RU" altLang="ru-RU" sz="1300" dirty="0" smtClean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300" dirty="0">
              <a:solidFill>
                <a:srgbClr val="00FFFF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300" dirty="0" smtClean="0">
              <a:solidFill>
                <a:srgbClr val="00FFFF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300" dirty="0" smtClean="0">
              <a:solidFill>
                <a:srgbClr val="00FFFF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3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1300" dirty="0" smtClean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И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верхушку украшая,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Там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сияет, как всегда,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Очень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яркая, большая,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</a:t>
            </a:r>
            <a:r>
              <a:rPr lang="ru-RU" altLang="ru-RU" sz="1200" dirty="0" err="1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Пятикрылая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 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Звезда!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Ну а елка, просто диво!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нарядна, как 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Красива</a:t>
            </a:r>
            <a:r>
              <a:rPr lang="ru-RU" altLang="ru-RU" sz="1200" dirty="0" smtClean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Вот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огни зажглись на ней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Сотни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крошечных 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Огней!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</a:t>
            </a: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Двери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настежь, точно в сказке,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Хоровод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несется в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пляске</a:t>
            </a:r>
            <a:r>
              <a:rPr lang="ru-RU" altLang="ru-RU" sz="1200" dirty="0" smtClean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 над этим хороводом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Говор, песни, звонкий смех…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Поздравляю с…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Новым годом</a:t>
            </a:r>
            <a:r>
              <a:rPr lang="ru-RU" altLang="ru-RU" sz="1200" dirty="0" smtClean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С </a:t>
            </a:r>
            <a:r>
              <a:rPr lang="ru-RU" altLang="ru-RU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новым счастьем сразу</a:t>
            </a: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— </a:t>
            </a:r>
            <a:r>
              <a:rPr lang="ru-RU" altLang="ru-RU" sz="1200" dirty="0">
                <a:solidFill>
                  <a:srgbClr val="00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Всех!</a:t>
            </a: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61" y="28820"/>
            <a:ext cx="1319213" cy="1714500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380" y="1219200"/>
            <a:ext cx="1828800" cy="1139825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922" y="2511333"/>
            <a:ext cx="1352550" cy="1892300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676" y="4028690"/>
            <a:ext cx="1495425" cy="1828800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2" y="5336546"/>
            <a:ext cx="1600200" cy="1387475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942201"/>
            <a:ext cx="63991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9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03115"/>
            <a:ext cx="8911687" cy="101167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Назовите слова, похожие на слово «ёлка»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1194" y="894032"/>
            <a:ext cx="8915400" cy="5623500"/>
          </a:xfrm>
        </p:spPr>
        <p:txBody>
          <a:bodyPr>
            <a:normAutofit/>
          </a:bodyPr>
          <a:lstStyle/>
          <a:p>
            <a:endParaRPr lang="ru-RU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17" y="2237362"/>
            <a:ext cx="3695217" cy="3383019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96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448" y="10570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Подбери схемы к картинкам</a:t>
            </a:r>
            <a:br>
              <a:rPr lang="ru-RU" dirty="0" smtClean="0"/>
            </a:br>
            <a:r>
              <a:rPr lang="ru-RU" dirty="0" smtClean="0"/>
              <a:t>Где находится звук Ш в названии картинок</a:t>
            </a:r>
            <a:endParaRPr lang="ru-RU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035693" y="2344214"/>
            <a:ext cx="228600" cy="228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11324" y="3532458"/>
            <a:ext cx="228600" cy="228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311360" y="5105097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539960" y="5105097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515084" y="2344113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654260" y="3532458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6192653" y="3532458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286484" y="2344214"/>
            <a:ext cx="2286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743684" y="5105097"/>
            <a:ext cx="228600" cy="2286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972" y="1243942"/>
            <a:ext cx="2060575" cy="22113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425" y="4283565"/>
            <a:ext cx="1871662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595" y="1264394"/>
            <a:ext cx="1558913" cy="17385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445" y="3761058"/>
            <a:ext cx="1640828" cy="22374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88" y="2900261"/>
            <a:ext cx="1010000" cy="126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6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82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Пальчиковая гимнастика «На ёлке»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387087"/>
              </p:ext>
            </p:extLst>
          </p:nvPr>
        </p:nvGraphicFramePr>
        <p:xfrm>
          <a:off x="3770304" y="1953160"/>
          <a:ext cx="6012180" cy="333311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11780"/>
                <a:gridCol w="3200400"/>
              </a:tblGrid>
              <a:tr h="452755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Мы на елке веселились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Ритмичные хлопки в ладоши.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плясали, и резвились,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Ритмичные удары кулачками.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После добрый Дед Мороз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0131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Нам подарки преподнес.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«Шагают» по столу средним и указа­тельным пальцами обеих рук.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Дал большущие пакеты,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«Рисуют» руками большой круг.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них же — вкусные предметы: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Ритмичные хлопки в ладоши.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Конфеты в бумажках синих,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Орешки рядом с ними,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14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Груша, яблоко, один -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Золотистый мандарин.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5" dirty="0">
                          <a:solidFill>
                            <a:srgbClr val="33CC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Загибают пальчики на руках, начиная с больших пальцев.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19" y="1533356"/>
            <a:ext cx="1319212" cy="1714500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6898" y="4371875"/>
            <a:ext cx="1495425" cy="1828800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661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66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Составьте рассказы по серии картинок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21" y="3172433"/>
            <a:ext cx="2514600" cy="34290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356" y="1400783"/>
            <a:ext cx="2514600" cy="35433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2" y="1400783"/>
            <a:ext cx="2724927" cy="3780246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961" y="3326420"/>
            <a:ext cx="2724927" cy="3672884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0634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122</TotalTime>
  <Words>696</Words>
  <Application>Microsoft Office PowerPoint</Application>
  <PresentationFormat>Широкоэкранный</PresentationFormat>
  <Paragraphs>128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Aharoni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К ЗАНЯТИЮ С ДЕТЬМИ 5-6 ЛЕТ «НОВОГОДНИЙ ПРАЗДНИК»</vt:lpstr>
      <vt:lpstr>ЗАДАЧИ</vt:lpstr>
      <vt:lpstr>КРАТКИЙ ХОД ЗАНЯТИЯ</vt:lpstr>
      <vt:lpstr>Стихотворение-игра «Ёлка»</vt:lpstr>
      <vt:lpstr>Презентация PowerPoint</vt:lpstr>
      <vt:lpstr>Назовите слова, похожие на слово «ёлка» </vt:lpstr>
      <vt:lpstr>Подбери схемы к картинкам Где находится звук Ш в названии картинок</vt:lpstr>
      <vt:lpstr>Пальчиковая гимнастика «На ёлке»</vt:lpstr>
      <vt:lpstr>Составьте рассказы по серии картинок</vt:lpstr>
      <vt:lpstr>Исправь стихотворения Кроша</vt:lpstr>
      <vt:lpstr>Дорисуйте  и раскрасьте новогоднюю ёлочку</vt:lpstr>
      <vt:lpstr>МОЛОДЦЫ С НАСТУПАЮЩИМ НОВЫМ ГОДОМ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С ДЕТЬМИ 5-6 ЛЕТ «НОВОГОДНИЙ ПРАЗДНИК»</dc:title>
  <dc:creator>SPTB</dc:creator>
  <cp:lastModifiedBy>itankriss@gmail.com</cp:lastModifiedBy>
  <cp:revision>16</cp:revision>
  <dcterms:created xsi:type="dcterms:W3CDTF">2001-12-31T22:14:38Z</dcterms:created>
  <dcterms:modified xsi:type="dcterms:W3CDTF">2023-02-02T08:39:12Z</dcterms:modified>
</cp:coreProperties>
</file>