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72" r:id="rId5"/>
    <p:sldId id="258" r:id="rId6"/>
    <p:sldId id="262" r:id="rId7"/>
    <p:sldId id="273" r:id="rId8"/>
    <p:sldId id="274" r:id="rId9"/>
    <p:sldId id="260" r:id="rId10"/>
    <p:sldId id="275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196" autoAdjust="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B19E-C9CE-4E81-AFE8-26BBF6C48ABA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5CF05-2AF9-4219-B025-837DA7A135C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https://sun9-45.userapi.com/c858024/v858024489/ba12f/AteWLRxJPU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88" y="11589"/>
            <a:ext cx="9090355" cy="681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 userDrawn="1"/>
        </p:nvSpPr>
        <p:spPr>
          <a:xfrm>
            <a:off x="0" y="0"/>
            <a:ext cx="9144000" cy="6846411"/>
          </a:xfrm>
          <a:prstGeom prst="frame">
            <a:avLst>
              <a:gd name="adj1" fmla="val 2031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79512" y="6309320"/>
            <a:ext cx="8784976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Каратанова</a:t>
            </a:r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Марина Николаевна МБОУ СОШ №256 ГО ЗАТО Фокино Приморский </a:t>
            </a:r>
            <a:r>
              <a:rPr lang="ru-RU" sz="1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ru-RU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251520" y="260648"/>
            <a:ext cx="8634714" cy="6010984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65676" y="5509128"/>
            <a:ext cx="5801870" cy="7200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Дидактический материал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4427984" y="332656"/>
            <a:ext cx="2058366" cy="7200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 класс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271701" y="4726828"/>
            <a:ext cx="1659973" cy="7200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380510" y="332656"/>
            <a:ext cx="3856999" cy="7200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 userDrawn="1"/>
        </p:nvSpPr>
        <p:spPr>
          <a:xfrm>
            <a:off x="271701" y="1659669"/>
            <a:ext cx="6676563" cy="125845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ПРИЗНАКИ</a:t>
            </a:r>
            <a:r>
              <a:rPr lang="ru-RU" sz="4000" b="1" baseline="0" dirty="0" smtClean="0">
                <a:latin typeface="Times New Roman" pitchFamily="18" charset="0"/>
                <a:cs typeface="Times New Roman" pitchFamily="18" charset="0"/>
              </a:rPr>
              <a:t> ДЕЛИМОСТИ</a:t>
            </a:r>
          </a:p>
          <a:p>
            <a:pPr algn="l"/>
            <a:r>
              <a:rPr lang="ru-RU" sz="4000" b="1" baseline="0" dirty="0" smtClean="0">
                <a:latin typeface="Times New Roman" pitchFamily="18" charset="0"/>
                <a:cs typeface="Times New Roman" pitchFamily="18" charset="0"/>
              </a:rPr>
              <a:t>НА 10, НА 5 И НА 2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thumbs.dreamstime.com/b/%D0%B8%D0%B7%D0%BE%D0%B1%D1%80%D0%B0%D0%B6%D0%B5%D0%BD%D0%B8%D0%B5-%D1%82%D0%B5%D0%BC%D1%8B-%D1%83%D1%87%D0%B8%D1%82%D0%B5-%D1%8F-%D0%B6%D0%B5%D0%BD%D1%89%D0%B8%D0%BD%D1%8B-56637530.jpg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773" y="1393562"/>
            <a:ext cx="3748227" cy="509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6107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B19E-C9CE-4E81-AFE8-26BBF6C48ABA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5CF05-2AF9-4219-B025-837DA7A13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0678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B19E-C9CE-4E81-AFE8-26BBF6C48ABA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5CF05-2AF9-4219-B025-837DA7A13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293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B19E-C9CE-4E81-AFE8-26BBF6C48ABA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5CF05-2AF9-4219-B025-837DA7A13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053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B19E-C9CE-4E81-AFE8-26BBF6C48ABA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5CF05-2AF9-4219-B025-837DA7A13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526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B19E-C9CE-4E81-AFE8-26BBF6C48ABA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5CF05-2AF9-4219-B025-837DA7A13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8029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B19E-C9CE-4E81-AFE8-26BBF6C48ABA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5CF05-2AF9-4219-B025-837DA7A13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256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B19E-C9CE-4E81-AFE8-26BBF6C48ABA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5CF05-2AF9-4219-B025-837DA7A13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488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Picture 2" descr="https://sun9-45.userapi.com/c858024/v858024489/ba12f/AteWLRxJPU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88" y="11589"/>
            <a:ext cx="9090355" cy="681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46411"/>
          </a:xfrm>
          <a:prstGeom prst="frame">
            <a:avLst>
              <a:gd name="adj1" fmla="val 2031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51520" y="260648"/>
            <a:ext cx="8634714" cy="6336704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3610" y="1479140"/>
            <a:ext cx="5328592" cy="5046204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51520" y="404664"/>
            <a:ext cx="8634714" cy="7200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ПРИЗНАКИ ДЕЛИМОСТИ НА 10, НА 5 И НА 2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 descr="https://thumbs.dreamstime.com/b/%D0%B8%D0%B7%D0%BE%D0%B1%D1%80%D0%B0%D0%B6%D0%B5%D0%BD%D0%B8%D0%B5-%D1%82%D0%B5%D0%BC%D1%8B-%D1%83%D1%87%D0%B8%D1%82%D0%B5-%D1%8F-%D0%B6%D0%B5%D0%BD%D1%89%D0%B8%D0%BD%D1%8B-56637530.jpg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19490" y="1429567"/>
            <a:ext cx="3744416" cy="509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8982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Picture 2" descr="https://sun9-45.userapi.com/c858024/v858024489/ba12f/AteWLRxJPU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88" y="11589"/>
            <a:ext cx="9090355" cy="681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46411"/>
          </a:xfrm>
          <a:prstGeom prst="frame">
            <a:avLst>
              <a:gd name="adj1" fmla="val 2031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51520" y="260648"/>
            <a:ext cx="8634714" cy="6336704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395536" y="404664"/>
            <a:ext cx="3312368" cy="7200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95536" y="1484784"/>
            <a:ext cx="5328592" cy="4896544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s://thumbs.dreamstime.com/b/%D0%B8%D0%B7%D0%BE%D0%B1%D1%80%D0%B0%D0%B6%D0%B5%D0%BD%D0%B8%D0%B5-%D1%82%D0%B5%D0%BC%D1%8B-%D1%83%D1%87%D0%B8%D1%82%D0%B5-%D1%8F-%D0%B6%D0%B5%D0%BD%D1%89%D0%B8%D0%BD%D1%8B-56637530.jpg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13542"/>
            <a:ext cx="3748227" cy="509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82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un9-45.userapi.com/c858024/v858024489/ba12f/AteWLRxJPU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88" y="11589"/>
            <a:ext cx="9090355" cy="681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46411"/>
          </a:xfrm>
          <a:prstGeom prst="frame">
            <a:avLst>
              <a:gd name="adj1" fmla="val 2031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251520" y="260648"/>
            <a:ext cx="8634714" cy="6336704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51520" y="231856"/>
            <a:ext cx="8640960" cy="96489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56851" y="1268760"/>
            <a:ext cx="4138947" cy="1025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899591" y="2414479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895236" y="3509686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4753533" y="1266273"/>
            <a:ext cx="4138947" cy="1025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895234" y="4598594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913313" y="5709262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5652118" y="2408835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>
            <a:off x="5647763" y="3504042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5647761" y="4592950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5665840" y="5703618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 userDrawn="1"/>
        </p:nvSpPr>
        <p:spPr>
          <a:xfrm>
            <a:off x="3995936" y="2204864"/>
            <a:ext cx="1152128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https://thumbs.dreamstime.com/b/%D0%B8%D0%B7%D0%BE%D0%B1%D1%80%D0%B0%D0%B6%D0%B5%D0%BD%D0%B8%D0%B5-%D1%82%D0%B5%D0%BC%D1%8B-%D1%83%D1%87%D0%B8%D1%82%D0%B5-%D1%8F-%D0%B6%D0%B5%D0%BD%D1%89%D0%B8%D0%BD%D1%8B-56637530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9955" y="2996952"/>
            <a:ext cx="2041913" cy="277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3151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un9-45.userapi.com/c858024/v858024489/ba12f/AteWLRxJPU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88" y="11589"/>
            <a:ext cx="9090355" cy="681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46411"/>
          </a:xfrm>
          <a:prstGeom prst="frame">
            <a:avLst>
              <a:gd name="adj1" fmla="val 2031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251520" y="260648"/>
            <a:ext cx="8634714" cy="6336704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51520" y="231856"/>
            <a:ext cx="8640960" cy="96489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56851" y="1268760"/>
            <a:ext cx="4138947" cy="1025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56851" y="2414479"/>
            <a:ext cx="323938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52496" y="3509686"/>
            <a:ext cx="323938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4753533" y="1266273"/>
            <a:ext cx="4138947" cy="1025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252494" y="4598594"/>
            <a:ext cx="323938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270573" y="5709262"/>
            <a:ext cx="323938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 userDrawn="1"/>
        </p:nvSpPr>
        <p:spPr>
          <a:xfrm>
            <a:off x="3995936" y="2204864"/>
            <a:ext cx="1152128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5607361" y="2395285"/>
            <a:ext cx="323938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 userDrawn="1"/>
        </p:nvSpPr>
        <p:spPr>
          <a:xfrm>
            <a:off x="5603006" y="3490492"/>
            <a:ext cx="323938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 userDrawn="1"/>
        </p:nvSpPr>
        <p:spPr>
          <a:xfrm>
            <a:off x="5603004" y="4579400"/>
            <a:ext cx="323938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5621083" y="5690068"/>
            <a:ext cx="323938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https://thumbs.dreamstime.com/b/%D0%B8%D0%B7%D0%BE%D0%B1%D1%80%D0%B0%D0%B6%D0%B5%D0%BD%D0%B8%D0%B5-%D1%82%D0%B5%D0%BC%D1%8B-%D1%83%D1%87%D0%B8%D1%82%D0%B5-%D1%8F-%D0%B6%D0%B5%D0%BD%D1%89%D0%B8%D0%BD%D1%8B-56637530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9955" y="2996952"/>
            <a:ext cx="2041913" cy="277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0507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un9-45.userapi.com/c858024/v858024489/ba12f/AteWLRxJPU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88" y="11589"/>
            <a:ext cx="9090355" cy="681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46411"/>
          </a:xfrm>
          <a:prstGeom prst="frame">
            <a:avLst>
              <a:gd name="adj1" fmla="val 2031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251520" y="260648"/>
            <a:ext cx="8634714" cy="6336704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51520" y="231856"/>
            <a:ext cx="8640960" cy="12529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903948" y="1970609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899593" y="3065816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899591" y="4154724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917670" y="5265392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5656475" y="1964965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>
            <a:off x="5652120" y="3060172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5652118" y="4149080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5644210" y="5259748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3995936" y="2204864"/>
            <a:ext cx="1152128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 descr="https://thumbs.dreamstime.com/b/%D0%B8%D0%B7%D0%BE%D0%B1%D1%80%D0%B0%D0%B6%D0%B5%D0%BD%D0%B8%D0%B5-%D1%82%D0%B5%D0%BC%D1%8B-%D1%83%D1%87%D0%B8%D1%82%D0%B5-%D1%8F-%D0%B6%D0%B5%D0%BD%D1%89%D0%B8%D0%BD%D1%8B-56637530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9955" y="2996952"/>
            <a:ext cx="2041913" cy="277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1469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un9-45.userapi.com/c858024/v858024489/ba12f/AteWLRxJPU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88" y="11589"/>
            <a:ext cx="9090355" cy="681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46411"/>
          </a:xfrm>
          <a:prstGeom prst="frame">
            <a:avLst>
              <a:gd name="adj1" fmla="val 2031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251520" y="260648"/>
            <a:ext cx="8634714" cy="6336704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4644008" y="231856"/>
            <a:ext cx="4248472" cy="182899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903948" y="2192905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899593" y="3288112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899591" y="4377020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917670" y="5487688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5656475" y="2205572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>
            <a:off x="5652120" y="3300779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5652118" y="4389687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5644210" y="5500355"/>
            <a:ext cx="2596642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3995936" y="2204864"/>
            <a:ext cx="1152128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244914" y="247455"/>
            <a:ext cx="4248472" cy="182899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2" descr="https://thumbs.dreamstime.com/b/%D0%B8%D0%B7%D0%BE%D0%B1%D1%80%D0%B0%D0%B6%D0%B5%D0%BD%D0%B8%D0%B5-%D1%82%D0%B5%D0%BC%D1%8B-%D1%83%D1%87%D0%B8%D1%82%D0%B5-%D1%8F-%D0%B6%D0%B5%D0%BD%D1%89%D0%B8%D0%BD%D1%8B-56637530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9955" y="2996952"/>
            <a:ext cx="2041913" cy="277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4928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un9-45.userapi.com/c858024/v858024489/ba12f/AteWLRxJPU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88" y="11589"/>
            <a:ext cx="9090355" cy="681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46411"/>
          </a:xfrm>
          <a:prstGeom prst="frame">
            <a:avLst>
              <a:gd name="adj1" fmla="val 2031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251520" y="260648"/>
            <a:ext cx="8634714" cy="6336704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51520" y="231856"/>
            <a:ext cx="8640960" cy="182899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2915816" y="2205572"/>
            <a:ext cx="5970417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>
            <a:off x="2911461" y="3300779"/>
            <a:ext cx="5970417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2911459" y="4389687"/>
            <a:ext cx="5970417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2903551" y="5500355"/>
            <a:ext cx="5970417" cy="10251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1005944" y="2205572"/>
            <a:ext cx="1152128" cy="57606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https://thumbs.dreamstime.com/b/%D0%B8%D0%B7%D0%BE%D0%B1%D1%80%D0%B0%D0%B6%D0%B5%D0%BD%D0%B8%D0%B5-%D1%82%D0%B5%D0%BC%D1%8B-%D1%83%D1%87%D0%B8%D1%82%D0%B5-%D1%8F-%D0%B6%D0%B5%D0%BD%D1%89%D0%B8%D0%BD%D1%8B-56637530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66675" y="3068960"/>
            <a:ext cx="2034299" cy="277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9975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B19E-C9CE-4E81-AFE8-26BBF6C48ABA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5CF05-2AF9-4219-B025-837DA7A13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5198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2B19E-C9CE-4E81-AFE8-26BBF6C48ABA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5CF05-2AF9-4219-B025-837DA7A13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4274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61" r:id="rId5"/>
    <p:sldLayoutId id="2147483662" r:id="rId6"/>
    <p:sldLayoutId id="2147483663" r:id="rId7"/>
    <p:sldLayoutId id="2147483664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7.xml"/><Relationship Id="rId7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2.xml"/><Relationship Id="rId5" Type="http://schemas.openxmlformats.org/officeDocument/2006/relationships/slide" Target="slide9.xml"/><Relationship Id="rId10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429124" y="357166"/>
            <a:ext cx="207170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 класс</a:t>
            </a:r>
            <a:endParaRPr lang="ru-RU" sz="3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4857760"/>
            <a:ext cx="171451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572140"/>
            <a:ext cx="578647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Подготовил учитель математики: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6357958"/>
            <a:ext cx="871543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Калинковская Ирина Павловна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01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10537" y="332656"/>
            <a:ext cx="42819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Какое наименьшее число надо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вычесть из числа 300,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полученное число было кратно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5?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9627" y="2204861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3681411" y="6275592"/>
            <a:ext cx="774936" cy="360040"/>
          </a:xfrm>
          <a:prstGeom prst="actionButtonHome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4723827" y="6275592"/>
            <a:ext cx="774936" cy="360040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4404" y="332656"/>
            <a:ext cx="42819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Какое наименьшее число надо прибавить к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числу 407,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полученное число было кратно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5?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68665" y="4453605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98542" y="5586746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11110" y="2285872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69947" y="3381447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13914" y="3389084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713914" y="5599638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740355" y="2312269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26482" y="4480895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9578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22015" y="404663"/>
            <a:ext cx="668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Какому из чисел кратно число … ?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65834" y="2192309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4676468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4480" y="5803523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 такого числа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3598519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92492" y="2497248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0961" y="1422867"/>
            <a:ext cx="15953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⁎⁎⁎⁎6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45127" y="3598519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39484" y="2497248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52052" y="5786808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 такого числа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15515" y="4674881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3681411" y="6275592"/>
            <a:ext cx="774936" cy="360040"/>
          </a:xfrm>
          <a:prstGeom prst="actionButtonHome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4723827" y="6275592"/>
            <a:ext cx="774936" cy="360040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156176" y="1410377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⁎⁎⁎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xmlns="" val="3576824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09627" y="2204861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№10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3681411" y="6275592"/>
            <a:ext cx="774936" cy="360040"/>
          </a:xfrm>
          <a:prstGeom prst="actionButtonHome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4723827" y="6275592"/>
            <a:ext cx="774936" cy="360040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2229" y="158798"/>
            <a:ext cx="428194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Какой цифрой надо заменить звёздочку в записи числа 256⁎, </a:t>
            </a:r>
            <a:r>
              <a:rPr lang="ru-RU" sz="2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оно делилось на 5, но не делилось на 10?</a:t>
            </a:r>
            <a:endParaRPr lang="ru-RU" sz="25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68665" y="4453605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983526" y="3393434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11110" y="2285872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11110" y="5561878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13914" y="3389084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713914" y="5599638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Такой цифры нет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740355" y="2312269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726482" y="4480895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17620" y="115925"/>
            <a:ext cx="42819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Какой цифрой надо заменить звёздочку в записи числа 127⁎, </a:t>
            </a:r>
            <a:r>
              <a:rPr lang="ru-RU" sz="2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оно делилось на 2, 5, и 10? </a:t>
            </a:r>
            <a:endParaRPr lang="ru-RU" sz="25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8631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страиваемая 1">
            <a:hlinkClick r:id="rId2" action="ppaction://hlinksldjump" highlightClick="1"/>
          </p:cNvPr>
          <p:cNvSpPr/>
          <p:nvPr/>
        </p:nvSpPr>
        <p:spPr>
          <a:xfrm>
            <a:off x="4202464" y="1727585"/>
            <a:ext cx="1801312" cy="720080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№1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настраиваемая 2">
            <a:hlinkClick r:id="rId3" action="ppaction://hlinksldjump" highlightClick="1"/>
          </p:cNvPr>
          <p:cNvSpPr/>
          <p:nvPr/>
        </p:nvSpPr>
        <p:spPr>
          <a:xfrm>
            <a:off x="4202464" y="3280424"/>
            <a:ext cx="1801312" cy="720080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№5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страиваемая 3">
            <a:hlinkClick r:id="rId4" action="ppaction://hlinksldjump" highlightClick="1"/>
          </p:cNvPr>
          <p:cNvSpPr/>
          <p:nvPr/>
        </p:nvSpPr>
        <p:spPr>
          <a:xfrm>
            <a:off x="4202464" y="2503649"/>
            <a:ext cx="1801312" cy="720080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№3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настраиваемая 4">
            <a:hlinkClick r:id="rId5" action="ppaction://hlinksldjump" highlightClick="1"/>
          </p:cNvPr>
          <p:cNvSpPr/>
          <p:nvPr/>
        </p:nvSpPr>
        <p:spPr>
          <a:xfrm>
            <a:off x="4202464" y="4054649"/>
            <a:ext cx="1801312" cy="720080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№7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rId6" action="ppaction://hlinksldjump" highlightClick="1"/>
          </p:cNvPr>
          <p:cNvSpPr/>
          <p:nvPr/>
        </p:nvSpPr>
        <p:spPr>
          <a:xfrm>
            <a:off x="4202464" y="4811337"/>
            <a:ext cx="1801312" cy="720080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№9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rId7" action="ppaction://hlinksldjump" highlightClick="1"/>
          </p:cNvPr>
          <p:cNvSpPr/>
          <p:nvPr/>
        </p:nvSpPr>
        <p:spPr>
          <a:xfrm>
            <a:off x="6156176" y="1727585"/>
            <a:ext cx="1801312" cy="720080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№2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rId8" action="ppaction://hlinksldjump" highlightClick="1"/>
          </p:cNvPr>
          <p:cNvSpPr/>
          <p:nvPr/>
        </p:nvSpPr>
        <p:spPr>
          <a:xfrm>
            <a:off x="6156176" y="3273985"/>
            <a:ext cx="1801312" cy="720080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№6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rId9" action="ppaction://hlinksldjump" highlightClick="1"/>
          </p:cNvPr>
          <p:cNvSpPr/>
          <p:nvPr/>
        </p:nvSpPr>
        <p:spPr>
          <a:xfrm>
            <a:off x="6156176" y="2503649"/>
            <a:ext cx="1801312" cy="720080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настраиваемая 9">
            <a:hlinkClick r:id="rId10" action="ppaction://hlinksldjump" highlightClick="1"/>
          </p:cNvPr>
          <p:cNvSpPr/>
          <p:nvPr/>
        </p:nvSpPr>
        <p:spPr>
          <a:xfrm>
            <a:off x="6156176" y="4054649"/>
            <a:ext cx="1801312" cy="720080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№8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настраиваемая 10">
            <a:hlinkClick r:id="rId11" action="ppaction://hlinksldjump" highlightClick="1"/>
          </p:cNvPr>
          <p:cNvSpPr/>
          <p:nvPr/>
        </p:nvSpPr>
        <p:spPr>
          <a:xfrm>
            <a:off x="6156176" y="4811337"/>
            <a:ext cx="1801312" cy="720080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№10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 конец 14">
            <a:hlinkClick r:id="" action="ppaction://hlinkshowjump?jump=endshow" highlightClick="1"/>
          </p:cNvPr>
          <p:cNvSpPr/>
          <p:nvPr/>
        </p:nvSpPr>
        <p:spPr>
          <a:xfrm>
            <a:off x="8152249" y="6093296"/>
            <a:ext cx="792088" cy="52120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935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4061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51720" y="548679"/>
            <a:ext cx="5008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Какая из сумм кратна 10?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9627" y="2204861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№1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88875" y="2075836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198 + 11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83232" y="4246763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370 + 56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59142" y="3170822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46 + 100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2207" y="5359548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605 + 215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46333" y="3158835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407 + 200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1785" y="5363899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 + 64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46333" y="2067546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 + 185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46333" y="4246763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120 + 90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3681411" y="6275592"/>
            <a:ext cx="774936" cy="360040"/>
          </a:xfrm>
          <a:prstGeom prst="actionButtonHome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4723827" y="6275592"/>
            <a:ext cx="774936" cy="360040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8099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10537" y="332656"/>
            <a:ext cx="42819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Укажите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частное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чисел, которое делится на 10…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09627" y="2204861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3681411" y="6275592"/>
            <a:ext cx="774936" cy="360040"/>
          </a:xfrm>
          <a:prstGeom prst="actionButtonHome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4723827" y="6275592"/>
            <a:ext cx="774936" cy="360040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74404" y="332656"/>
            <a:ext cx="42819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Укажите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произведение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чисел,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которое делится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10…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68665" y="4453605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47 · 22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98542" y="5586746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55 · 67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97260" y="2303844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· 18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98542" y="3391848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 · 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40230" y="2297351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 : 18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713914" y="5599638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420 : 70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745862" y="4478151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225 : 25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41512" y="3382667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360 : 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911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658" y="332656"/>
            <a:ext cx="88657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Какое из чисел делится на 2 и на 5 ?</a:t>
            </a:r>
          </a:p>
          <a:p>
            <a:pPr marL="514350" indent="-514350">
              <a:buFontTx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чисел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делится ни на 2, ни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5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9627" y="2204861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99049" y="5375392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86481" y="2033458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1333" y="3168646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99049" y="4244586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43984" y="3153375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25982" y="2067374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700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43984" y="4244586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22628" y="5375391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3681411" y="6275592"/>
            <a:ext cx="774936" cy="360040"/>
          </a:xfrm>
          <a:prstGeom prst="actionButtonHome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4723827" y="6275592"/>
            <a:ext cx="774936" cy="360040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556791"/>
            <a:ext cx="533789" cy="6480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147408" y="1556790"/>
            <a:ext cx="533789" cy="6480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1900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1025" y="188640"/>
            <a:ext cx="84461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ыберите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из данных чисел ………….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исло,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которое не делится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5.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09627" y="2204861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2516888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5690" y="4674460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3598519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9671" y="5776734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843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1411573"/>
            <a:ext cx="24500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нечётное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0152" y="1426227"/>
            <a:ext cx="18886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чётное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25538" y="3590883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155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60215" y="5817348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57486" y="4674460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26820" y="2516887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88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3681411" y="6275592"/>
            <a:ext cx="774936" cy="360040"/>
          </a:xfrm>
          <a:prstGeom prst="actionButtonHome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4723827" y="6275592"/>
            <a:ext cx="774936" cy="360040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883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0080" y="465170"/>
            <a:ext cx="7560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Какое из …………. чисел  делится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5.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09627" y="2204861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2516888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98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12729" y="5824438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4054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3598519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434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4674460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1200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1411573"/>
            <a:ext cx="20794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чётных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40401" y="1426227"/>
            <a:ext cx="26408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нечётных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25538" y="3590883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610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60215" y="5817348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40253" y="2500852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703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37611" y="4674460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3681411" y="6275592"/>
            <a:ext cx="774936" cy="360040"/>
          </a:xfrm>
          <a:prstGeom prst="actionButtonHome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4723827" y="6275592"/>
            <a:ext cx="774936" cy="360040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344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10537" y="332656"/>
            <a:ext cx="42819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Укажите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разность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чисел,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которая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делится на 2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3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9627" y="2204861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3681411" y="6275592"/>
            <a:ext cx="774936" cy="360040"/>
          </a:xfrm>
          <a:prstGeom prst="actionButtonHome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4723827" y="6275592"/>
            <a:ext cx="774936" cy="360040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4404" y="332656"/>
            <a:ext cx="42819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Укажите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сумму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чисел,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которая делится         на 2…</a:t>
            </a:r>
            <a:endParaRPr lang="ru-RU" sz="3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68665" y="4453605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47 + 22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98542" y="5586746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505 </a:t>
            </a: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60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68665" y="3374512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46 + 213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68665" y="2304633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123 + 41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40230" y="2297351"/>
            <a:ext cx="2436986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390 –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 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713914" y="5599638"/>
            <a:ext cx="2448272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427 –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745862" y="4478151"/>
            <a:ext cx="2435704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225 </a:t>
            </a: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128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41512" y="3382667"/>
            <a:ext cx="2435704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69 </a:t>
            </a: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5975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6512" y="404663"/>
            <a:ext cx="88673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натуральных чисел, кратных 2, которые</a:t>
            </a:r>
            <a:endParaRPr lang="ru-RU" sz="3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9627" y="2204861"/>
            <a:ext cx="801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9714" y="4659189"/>
            <a:ext cx="3085399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184" y="2497248"/>
            <a:ext cx="3099688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3598519"/>
            <a:ext cx="3083776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9714" y="5819804"/>
            <a:ext cx="3083776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четыре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9241" y="1190706"/>
            <a:ext cx="29979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ольше 250</a:t>
            </a:r>
          </a:p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меньше 260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27819" y="5771537"/>
            <a:ext cx="3079512" cy="864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89124" y="2497247"/>
            <a:ext cx="3093774" cy="8597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десять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97064" y="4666824"/>
            <a:ext cx="3077893" cy="848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четыре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669278" y="3569417"/>
            <a:ext cx="3077893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3681411" y="6275592"/>
            <a:ext cx="774936" cy="360040"/>
          </a:xfrm>
          <a:prstGeom prst="actionButtonHome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4723827" y="6275592"/>
            <a:ext cx="774936" cy="360040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97113" y="1190705"/>
            <a:ext cx="29979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ольше 165</a:t>
            </a:r>
          </a:p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меньше 175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914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F81BD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386</Words>
  <Application>Microsoft Office PowerPoint</Application>
  <PresentationFormat>Экран (4:3)</PresentationFormat>
  <Paragraphs>131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KarMaN</dc:creator>
  <cp:lastModifiedBy>Пользователь</cp:lastModifiedBy>
  <cp:revision>40</cp:revision>
  <dcterms:created xsi:type="dcterms:W3CDTF">2020-09-10T22:56:17Z</dcterms:created>
  <dcterms:modified xsi:type="dcterms:W3CDTF">2023-02-04T17:11:55Z</dcterms:modified>
</cp:coreProperties>
</file>